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62" r:id="rId2"/>
  </p:sldMasterIdLst>
  <p:notesMasterIdLst>
    <p:notesMasterId r:id="rId54"/>
  </p:notesMasterIdLst>
  <p:sldIdLst>
    <p:sldId id="256" r:id="rId3"/>
    <p:sldId id="267" r:id="rId4"/>
    <p:sldId id="274" r:id="rId5"/>
    <p:sldId id="273" r:id="rId6"/>
    <p:sldId id="318" r:id="rId7"/>
    <p:sldId id="275" r:id="rId8"/>
    <p:sldId id="276" r:id="rId9"/>
    <p:sldId id="277" r:id="rId10"/>
    <p:sldId id="278" r:id="rId11"/>
    <p:sldId id="279" r:id="rId12"/>
    <p:sldId id="280" r:id="rId13"/>
    <p:sldId id="281" r:id="rId14"/>
    <p:sldId id="282" r:id="rId15"/>
    <p:sldId id="283" r:id="rId16"/>
    <p:sldId id="284" r:id="rId17"/>
    <p:sldId id="285" r:id="rId18"/>
    <p:sldId id="286" r:id="rId19"/>
    <p:sldId id="287" r:id="rId20"/>
    <p:sldId id="288" r:id="rId21"/>
    <p:sldId id="289" r:id="rId22"/>
    <p:sldId id="290" r:id="rId23"/>
    <p:sldId id="291" r:id="rId24"/>
    <p:sldId id="292" r:id="rId25"/>
    <p:sldId id="293" r:id="rId26"/>
    <p:sldId id="294" r:id="rId27"/>
    <p:sldId id="295" r:id="rId28"/>
    <p:sldId id="296" r:id="rId29"/>
    <p:sldId id="297" r:id="rId30"/>
    <p:sldId id="298" r:id="rId31"/>
    <p:sldId id="299" r:id="rId32"/>
    <p:sldId id="300" r:id="rId33"/>
    <p:sldId id="301" r:id="rId34"/>
    <p:sldId id="302" r:id="rId35"/>
    <p:sldId id="303" r:id="rId36"/>
    <p:sldId id="304" r:id="rId37"/>
    <p:sldId id="305" r:id="rId38"/>
    <p:sldId id="306" r:id="rId39"/>
    <p:sldId id="307" r:id="rId40"/>
    <p:sldId id="308" r:id="rId41"/>
    <p:sldId id="309" r:id="rId42"/>
    <p:sldId id="310" r:id="rId43"/>
    <p:sldId id="311" r:id="rId44"/>
    <p:sldId id="312" r:id="rId45"/>
    <p:sldId id="313" r:id="rId46"/>
    <p:sldId id="314" r:id="rId47"/>
    <p:sldId id="315" r:id="rId48"/>
    <p:sldId id="316" r:id="rId49"/>
    <p:sldId id="258" r:id="rId50"/>
    <p:sldId id="269" r:id="rId51"/>
    <p:sldId id="317" r:id="rId52"/>
    <p:sldId id="271"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4C81"/>
    <a:srgbClr val="5882A5"/>
    <a:srgbClr val="B5C7D3"/>
    <a:srgbClr val="F5B895"/>
    <a:srgbClr val="FF6456"/>
    <a:srgbClr val="F2D6AE"/>
    <a:srgbClr val="84898C"/>
    <a:srgbClr val="A58D7F"/>
    <a:srgbClr val="658DC6"/>
    <a:srgbClr val="004D4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97" autoAdjust="0"/>
    <p:restoredTop sz="82865" autoAdjust="0"/>
  </p:normalViewPr>
  <p:slideViewPr>
    <p:cSldViewPr snapToGrid="0">
      <p:cViewPr varScale="1">
        <p:scale>
          <a:sx n="117" d="100"/>
          <a:sy n="117" d="100"/>
        </p:scale>
        <p:origin x="138" y="8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tableStyles" Target="tableStyle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microsoft.com/office/2016/11/relationships/changesInfo" Target="changesInfos/changesInfo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b Sewell" userId="c802df42025d5e1f" providerId="LiveId" clId="{08701D0C-AD12-4497-ABC4-9031A3ACAE7B}"/>
    <pc:docChg chg="modSld">
      <pc:chgData name="Rob Sewell" userId="c802df42025d5e1f" providerId="LiveId" clId="{08701D0C-AD12-4497-ABC4-9031A3ACAE7B}" dt="2020-06-18T11:23:08.542" v="1" actId="729"/>
      <pc:docMkLst>
        <pc:docMk/>
      </pc:docMkLst>
      <pc:sldChg chg="mod modShow">
        <pc:chgData name="Rob Sewell" userId="c802df42025d5e1f" providerId="LiveId" clId="{08701D0C-AD12-4497-ABC4-9031A3ACAE7B}" dt="2020-06-18T11:23:08.542" v="1" actId="729"/>
        <pc:sldMkLst>
          <pc:docMk/>
          <pc:sldMk cId="2029258159" sldId="273"/>
        </pc:sldMkLst>
      </pc:sldChg>
      <pc:sldChg chg="mod modShow">
        <pc:chgData name="Rob Sewell" userId="c802df42025d5e1f" providerId="LiveId" clId="{08701D0C-AD12-4497-ABC4-9031A3ACAE7B}" dt="2020-06-18T11:23:06.565" v="0" actId="729"/>
        <pc:sldMkLst>
          <pc:docMk/>
          <pc:sldMk cId="3423016621" sldId="274"/>
        </pc:sldMkLst>
      </pc:sldChg>
    </pc:docChg>
  </pc:docChgLst>
  <pc:docChgLst>
    <pc:chgData name="Rob Sewell" userId="c802df42025d5e1f" providerId="LiveId" clId="{100EF928-8DF6-4C57-A4F6-0C463C72FC01}"/>
    <pc:docChg chg="custSel addSld modSld">
      <pc:chgData name="Rob Sewell" userId="c802df42025d5e1f" providerId="LiveId" clId="{100EF928-8DF6-4C57-A4F6-0C463C72FC01}" dt="2020-05-29T13:56:40.256" v="210" actId="1076"/>
      <pc:docMkLst>
        <pc:docMk/>
      </pc:docMkLst>
      <pc:sldChg chg="addSp modSp mod">
        <pc:chgData name="Rob Sewell" userId="c802df42025d5e1f" providerId="LiveId" clId="{100EF928-8DF6-4C57-A4F6-0C463C72FC01}" dt="2020-05-29T13:56:40.256" v="210" actId="1076"/>
        <pc:sldMkLst>
          <pc:docMk/>
          <pc:sldMk cId="437981451" sldId="258"/>
        </pc:sldMkLst>
        <pc:spChg chg="add mod">
          <ac:chgData name="Rob Sewell" userId="c802df42025d5e1f" providerId="LiveId" clId="{100EF928-8DF6-4C57-A4F6-0C463C72FC01}" dt="2020-05-29T13:56:40.256" v="210" actId="1076"/>
          <ac:spMkLst>
            <pc:docMk/>
            <pc:sldMk cId="437981451" sldId="258"/>
            <ac:spMk id="2" creationId="{0D2FDD5A-A598-4AFD-BB8A-750678E9DC45}"/>
          </ac:spMkLst>
        </pc:spChg>
      </pc:sldChg>
      <pc:sldChg chg="add">
        <pc:chgData name="Rob Sewell" userId="c802df42025d5e1f" providerId="LiveId" clId="{100EF928-8DF6-4C57-A4F6-0C463C72FC01}" dt="2020-05-29T10:41:10.397" v="0" actId="22"/>
        <pc:sldMkLst>
          <pc:docMk/>
          <pc:sldMk cId="1588690896" sldId="318"/>
        </pc:sldMkLst>
      </pc:sldChg>
      <pc:sldMasterChg chg="addSldLayout">
        <pc:chgData name="Rob Sewell" userId="c802df42025d5e1f" providerId="LiveId" clId="{100EF928-8DF6-4C57-A4F6-0C463C72FC01}" dt="2020-05-29T10:41:10.397" v="0" actId="22"/>
        <pc:sldMasterMkLst>
          <pc:docMk/>
          <pc:sldMasterMk cId="1709377244" sldId="2147483648"/>
        </pc:sldMasterMkLst>
        <pc:sldLayoutChg chg="add">
          <pc:chgData name="Rob Sewell" userId="c802df42025d5e1f" providerId="LiveId" clId="{100EF928-8DF6-4C57-A4F6-0C463C72FC01}" dt="2020-05-29T10:41:10.397" v="0" actId="22"/>
          <pc:sldLayoutMkLst>
            <pc:docMk/>
            <pc:sldMasterMk cId="1709377244" sldId="2147483648"/>
            <pc:sldLayoutMk cId="776694581" sldId="2147483675"/>
          </pc:sldLayoutMkLst>
        </pc:sldLayoutChg>
      </pc:sldMasterChg>
    </pc:docChg>
  </pc:docChgLst>
</pc:chgInfo>
</file>

<file path=ppt/media/image1.png>
</file>

<file path=ppt/media/image10.jpg>
</file>

<file path=ppt/media/image11.jpeg>
</file>

<file path=ppt/media/image12.jpeg>
</file>

<file path=ppt/media/image13.jpe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gif>
</file>

<file path=ppt/media/image28.gif>
</file>

<file path=ppt/media/image29.jpeg>
</file>

<file path=ppt/media/image3.png>
</file>

<file path=ppt/media/image30.png>
</file>

<file path=ppt/media/image31.png>
</file>

<file path=ppt/media/image32.png>
</file>

<file path=ppt/media/image33.png>
</file>

<file path=ppt/media/image34.jpe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9B142-3CF2-45A6-97F6-67C102C3FE96}" type="datetimeFigureOut">
              <a:rPr lang="en-US" smtClean="0"/>
              <a:t>6/18/2020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C819DE-7AE7-43B1-9EB8-0F6CA26EC42C}" type="slidenum">
              <a:rPr lang="en-US" smtClean="0"/>
              <a:t>‹#›</a:t>
            </a:fld>
            <a:endParaRPr lang="en-US"/>
          </a:p>
        </p:txBody>
      </p:sp>
    </p:spTree>
    <p:extLst>
      <p:ext uri="{BB962C8B-B14F-4D97-AF65-F5344CB8AC3E}">
        <p14:creationId xmlns:p14="http://schemas.microsoft.com/office/powerpoint/2010/main" val="3807220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[REQUIRED SLIDE]</a:t>
            </a:r>
          </a:p>
        </p:txBody>
      </p:sp>
      <p:sp>
        <p:nvSpPr>
          <p:cNvPr id="4" name="Slide Number Placeholder 3"/>
          <p:cNvSpPr>
            <a:spLocks noGrp="1"/>
          </p:cNvSpPr>
          <p:nvPr>
            <p:ph type="sldNum" sz="quarter" idx="5"/>
          </p:nvPr>
        </p:nvSpPr>
        <p:spPr/>
        <p:txBody>
          <a:bodyPr/>
          <a:lstStyle/>
          <a:p>
            <a:fld id="{42C819DE-7AE7-43B1-9EB8-0F6CA26EC42C}" type="slidenum">
              <a:rPr lang="en-US" smtClean="0"/>
              <a:t>1</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2</a:t>
            </a:fld>
            <a:endParaRPr lang="en-US"/>
          </a:p>
        </p:txBody>
      </p:sp>
    </p:spTree>
    <p:extLst>
      <p:ext uri="{BB962C8B-B14F-4D97-AF65-F5344CB8AC3E}">
        <p14:creationId xmlns:p14="http://schemas.microsoft.com/office/powerpoint/2010/main" val="4993266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a:t>
            </a:fld>
            <a:endParaRPr lang="en-US"/>
          </a:p>
        </p:txBody>
      </p:sp>
    </p:spTree>
    <p:extLst>
      <p:ext uri="{BB962C8B-B14F-4D97-AF65-F5344CB8AC3E}">
        <p14:creationId xmlns:p14="http://schemas.microsoft.com/office/powerpoint/2010/main" val="23189775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[REQUIRED SLIDE]</a:t>
            </a:r>
          </a:p>
        </p:txBody>
      </p:sp>
      <p:sp>
        <p:nvSpPr>
          <p:cNvPr id="4" name="Slide Number Placeholder 3"/>
          <p:cNvSpPr>
            <a:spLocks noGrp="1"/>
          </p:cNvSpPr>
          <p:nvPr>
            <p:ph type="sldNum" sz="quarter" idx="5"/>
          </p:nvPr>
        </p:nvSpPr>
        <p:spPr/>
        <p:txBody>
          <a:bodyPr/>
          <a:lstStyle/>
          <a:p>
            <a:fld id="{42C819DE-7AE7-43B1-9EB8-0F6CA26EC42C}" type="slidenum">
              <a:rPr lang="en-US" smtClean="0"/>
              <a:t>5</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48</a:t>
            </a:fld>
            <a:endParaRPr lang="en-US"/>
          </a:p>
        </p:txBody>
      </p:sp>
    </p:spTree>
    <p:extLst>
      <p:ext uri="{BB962C8B-B14F-4D97-AF65-F5344CB8AC3E}">
        <p14:creationId xmlns:p14="http://schemas.microsoft.com/office/powerpoint/2010/main" val="24754566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49</a:t>
            </a:fld>
            <a:endParaRPr lang="en-US"/>
          </a:p>
        </p:txBody>
      </p:sp>
    </p:spTree>
    <p:extLst>
      <p:ext uri="{BB962C8B-B14F-4D97-AF65-F5344CB8AC3E}">
        <p14:creationId xmlns:p14="http://schemas.microsoft.com/office/powerpoint/2010/main" val="4160028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51</a:t>
            </a:fld>
            <a:endParaRPr lang="en-US"/>
          </a:p>
        </p:txBody>
      </p:sp>
    </p:spTree>
    <p:extLst>
      <p:ext uri="{BB962C8B-B14F-4D97-AF65-F5344CB8AC3E}">
        <p14:creationId xmlns:p14="http://schemas.microsoft.com/office/powerpoint/2010/main" val="25284331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320F4-D41C-46F3-9582-C94D2D3E638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a:xfrm>
            <a:off x="9180576" y="6327648"/>
            <a:ext cx="2743200" cy="365760"/>
          </a:xfrm>
          <a:prstGeom prst="rect">
            <a:avLst/>
          </a:prstGeom>
        </p:spPr>
        <p:txBody>
          <a:bodyPr/>
          <a:lstStyle/>
          <a:p>
            <a:r>
              <a:rPr lang="en-US"/>
              <a:t>SQLDbaWithBeard</a:t>
            </a:r>
            <a:endParaRPr lang="en-US" dirty="0"/>
          </a:p>
        </p:txBody>
      </p:sp>
    </p:spTree>
    <p:extLst>
      <p:ext uri="{BB962C8B-B14F-4D97-AF65-F5344CB8AC3E}">
        <p14:creationId xmlns:p14="http://schemas.microsoft.com/office/powerpoint/2010/main" val="227942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4802-CBA9-4AC7-ACFD-23F9CBE5351B}"/>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
        <p:nvSpPr>
          <p:cNvPr id="6" name="Rectangle 5">
            <a:extLst>
              <a:ext uri="{FF2B5EF4-FFF2-40B4-BE49-F238E27FC236}">
                <a16:creationId xmlns:a16="http://schemas.microsoft.com/office/drawing/2014/main" id="{20825169-E709-470E-91D4-34F2E46AA60D}"/>
              </a:ext>
            </a:extLst>
          </p:cNvPr>
          <p:cNvSpPr/>
          <p:nvPr userDrawn="1"/>
        </p:nvSpPr>
        <p:spPr>
          <a:xfrm>
            <a:off x="838200" y="365125"/>
            <a:ext cx="190918" cy="780769"/>
          </a:xfrm>
          <a:prstGeom prst="rect">
            <a:avLst/>
          </a:prstGeom>
          <a:solidFill>
            <a:srgbClr val="F2D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807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ponsors">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
        <p:nvSpPr>
          <p:cNvPr id="6" name="Rectangle 5">
            <a:extLst>
              <a:ext uri="{FF2B5EF4-FFF2-40B4-BE49-F238E27FC236}">
                <a16:creationId xmlns:a16="http://schemas.microsoft.com/office/drawing/2014/main" id="{20825169-E709-470E-91D4-34F2E46AA60D}"/>
              </a:ext>
            </a:extLst>
          </p:cNvPr>
          <p:cNvSpPr/>
          <p:nvPr userDrawn="1"/>
        </p:nvSpPr>
        <p:spPr>
          <a:xfrm>
            <a:off x="838200" y="365125"/>
            <a:ext cx="190918" cy="780769"/>
          </a:xfrm>
          <a:prstGeom prst="rect">
            <a:avLst/>
          </a:prstGeom>
          <a:solidFill>
            <a:srgbClr val="F2D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a:extLst>
              <a:ext uri="{FF2B5EF4-FFF2-40B4-BE49-F238E27FC236}">
                <a16:creationId xmlns:a16="http://schemas.microsoft.com/office/drawing/2014/main" id="{1BAA0B82-0A51-4825-959A-9723F6A32109}"/>
              </a:ext>
            </a:extLst>
          </p:cNvPr>
          <p:cNvSpPr>
            <a:spLocks noGrp="1"/>
          </p:cNvSpPr>
          <p:nvPr>
            <p:ph type="title"/>
          </p:nvPr>
        </p:nvSpPr>
        <p:spPr>
          <a:xfrm>
            <a:off x="1215342" y="365125"/>
            <a:ext cx="10138458" cy="780769"/>
          </a:xfrm>
        </p:spPr>
        <p:txBody>
          <a:bodyPr>
            <a:noAutofit/>
          </a:bodyPr>
          <a:lstStyle/>
          <a:p>
            <a:r>
              <a:rPr lang="en-US" sz="3200"/>
              <a:t>Click to edit Master title style</a:t>
            </a:r>
            <a:endParaRPr lang="en-US" sz="3200" dirty="0"/>
          </a:p>
        </p:txBody>
      </p:sp>
      <p:sp>
        <p:nvSpPr>
          <p:cNvPr id="15" name="Footer Placeholder 2">
            <a:extLst>
              <a:ext uri="{FF2B5EF4-FFF2-40B4-BE49-F238E27FC236}">
                <a16:creationId xmlns:a16="http://schemas.microsoft.com/office/drawing/2014/main" id="{93447469-7703-465B-82C0-5BA8D3FCB184}"/>
              </a:ext>
            </a:extLst>
          </p:cNvPr>
          <p:cNvSpPr txBox="1">
            <a:spLocks/>
          </p:cNvSpPr>
          <p:nvPr userDrawn="1"/>
        </p:nvSpPr>
        <p:spPr>
          <a:xfrm>
            <a:off x="9178723" y="6327085"/>
            <a:ext cx="2743200" cy="365125"/>
          </a:xfrm>
          <a:prstGeom prst="rect">
            <a:avLst/>
          </a:prstGeom>
        </p:spPr>
        <p:txBody>
          <a:bodyPr/>
          <a:lstStyle>
            <a:defPPr>
              <a:defRPr lang="en-US"/>
            </a:defPPr>
            <a:lvl1pPr marL="0" algn="l" defTabSz="914400" rtl="0" eaLnBrk="1" latinLnBrk="0" hangingPunct="1">
              <a:defRPr sz="1800" kern="1200">
                <a:solidFill>
                  <a:srgbClr val="0F4C81"/>
                </a:solidFill>
                <a:latin typeface="Segoe UI Semibold" panose="020B0702040204020203" pitchFamily="34" charset="0"/>
                <a:ea typeface="+mn-ea"/>
                <a:cs typeface="Segoe UI Semibold" panose="020B07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YourTwitterHandle</a:t>
            </a:r>
            <a:endParaRPr lang="en-US" dirty="0"/>
          </a:p>
        </p:txBody>
      </p:sp>
      <p:pic>
        <p:nvPicPr>
          <p:cNvPr id="16" name="Picture 15">
            <a:extLst>
              <a:ext uri="{FF2B5EF4-FFF2-40B4-BE49-F238E27FC236}">
                <a16:creationId xmlns:a16="http://schemas.microsoft.com/office/drawing/2014/main" id="{22DA5CAF-314A-4124-8D49-D0BABBCA878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29000" y="646480"/>
            <a:ext cx="5334000" cy="4000500"/>
          </a:xfrm>
          <a:prstGeom prst="rect">
            <a:avLst/>
          </a:prstGeom>
        </p:spPr>
      </p:pic>
      <p:pic>
        <p:nvPicPr>
          <p:cNvPr id="18" name="Picture 17">
            <a:extLst>
              <a:ext uri="{FF2B5EF4-FFF2-40B4-BE49-F238E27FC236}">
                <a16:creationId xmlns:a16="http://schemas.microsoft.com/office/drawing/2014/main" id="{0409B35B-3326-47E3-81C5-A1302081055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19729" y="3414392"/>
            <a:ext cx="3429000" cy="2571750"/>
          </a:xfrm>
          <a:prstGeom prst="rect">
            <a:avLst/>
          </a:prstGeom>
        </p:spPr>
      </p:pic>
      <p:pic>
        <p:nvPicPr>
          <p:cNvPr id="19" name="Picture 18">
            <a:extLst>
              <a:ext uri="{FF2B5EF4-FFF2-40B4-BE49-F238E27FC236}">
                <a16:creationId xmlns:a16="http://schemas.microsoft.com/office/drawing/2014/main" id="{8BAC9CA0-B860-42CA-B1F7-4302A813DCFC}"/>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97516" y="3414392"/>
            <a:ext cx="3429000" cy="2571750"/>
          </a:xfrm>
          <a:prstGeom prst="rect">
            <a:avLst/>
          </a:prstGeom>
        </p:spPr>
      </p:pic>
      <p:sp>
        <p:nvSpPr>
          <p:cNvPr id="20" name="Rectangle 19">
            <a:extLst>
              <a:ext uri="{FF2B5EF4-FFF2-40B4-BE49-F238E27FC236}">
                <a16:creationId xmlns:a16="http://schemas.microsoft.com/office/drawing/2014/main" id="{2B0EE369-AB71-49D3-8DE0-06D7F208D76C}"/>
              </a:ext>
            </a:extLst>
          </p:cNvPr>
          <p:cNvSpPr/>
          <p:nvPr userDrawn="1"/>
        </p:nvSpPr>
        <p:spPr>
          <a:xfrm>
            <a:off x="8686800" y="6211520"/>
            <a:ext cx="2667000" cy="572052"/>
          </a:xfrm>
          <a:prstGeom prst="rect">
            <a:avLst/>
          </a:prstGeom>
          <a:solidFill>
            <a:srgbClr val="B5C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 name="Group 2">
            <a:extLst>
              <a:ext uri="{FF2B5EF4-FFF2-40B4-BE49-F238E27FC236}">
                <a16:creationId xmlns:a16="http://schemas.microsoft.com/office/drawing/2014/main" id="{95CDDBC3-194A-48F2-B56C-F490B82ED6E4}"/>
              </a:ext>
            </a:extLst>
          </p:cNvPr>
          <p:cNvGrpSpPr/>
          <p:nvPr userDrawn="1"/>
        </p:nvGrpSpPr>
        <p:grpSpPr>
          <a:xfrm>
            <a:off x="8483779" y="3605236"/>
            <a:ext cx="2680558" cy="2190063"/>
            <a:chOff x="8483779" y="3497994"/>
            <a:chExt cx="2680558" cy="2190063"/>
          </a:xfrm>
        </p:grpSpPr>
        <p:pic>
          <p:nvPicPr>
            <p:cNvPr id="17" name="Picture 16">
              <a:extLst>
                <a:ext uri="{FF2B5EF4-FFF2-40B4-BE49-F238E27FC236}">
                  <a16:creationId xmlns:a16="http://schemas.microsoft.com/office/drawing/2014/main" id="{A536DC85-C874-4DD8-B38D-1475D562AC94}"/>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483779" y="3497994"/>
              <a:ext cx="2653990" cy="1990493"/>
            </a:xfrm>
            <a:prstGeom prst="rect">
              <a:avLst/>
            </a:prstGeom>
          </p:spPr>
        </p:pic>
        <p:sp>
          <p:nvSpPr>
            <p:cNvPr id="21" name="TextBox 20">
              <a:extLst>
                <a:ext uri="{FF2B5EF4-FFF2-40B4-BE49-F238E27FC236}">
                  <a16:creationId xmlns:a16="http://schemas.microsoft.com/office/drawing/2014/main" id="{51F731A0-16BE-424C-93C4-25473807E8A8}"/>
                </a:ext>
              </a:extLst>
            </p:cNvPr>
            <p:cNvSpPr txBox="1"/>
            <p:nvPr userDrawn="1"/>
          </p:nvSpPr>
          <p:spPr>
            <a:xfrm>
              <a:off x="8541942" y="5380280"/>
              <a:ext cx="2622395" cy="307777"/>
            </a:xfrm>
            <a:prstGeom prst="rect">
              <a:avLst/>
            </a:prstGeom>
            <a:noFill/>
          </p:spPr>
          <p:txBody>
            <a:bodyPr wrap="square" rtlCol="0">
              <a:spAutoFit/>
            </a:bodyPr>
            <a:lstStyle/>
            <a:p>
              <a:pPr algn="ctr"/>
              <a:r>
                <a:rPr lang="de-DE" sz="1400" b="1" dirty="0">
                  <a:latin typeface="Ostrich Sans" panose="020B0604020202020204"/>
                </a:rPr>
                <a:t>powershell.one</a:t>
              </a:r>
            </a:p>
          </p:txBody>
        </p:sp>
      </p:grpSp>
      <p:pic>
        <p:nvPicPr>
          <p:cNvPr id="22" name="Picture 21">
            <a:extLst>
              <a:ext uri="{FF2B5EF4-FFF2-40B4-BE49-F238E27FC236}">
                <a16:creationId xmlns:a16="http://schemas.microsoft.com/office/drawing/2014/main" id="{45A79560-0E40-4A15-8F8A-35A8655F1BD0}"/>
              </a:ext>
            </a:extLst>
          </p:cNvPr>
          <p:cNvPicPr>
            <a:picLocks noChangeAspect="1"/>
          </p:cNvPicPr>
          <p:nvPr userDrawn="1"/>
        </p:nvPicPr>
        <p:blipFill>
          <a:blip r:embed="rId6"/>
          <a:stretch>
            <a:fillRect/>
          </a:stretch>
        </p:blipFill>
        <p:spPr>
          <a:xfrm>
            <a:off x="0" y="0"/>
            <a:ext cx="12192000" cy="6857999"/>
          </a:xfrm>
          <a:prstGeom prst="rect">
            <a:avLst/>
          </a:prstGeom>
        </p:spPr>
      </p:pic>
    </p:spTree>
    <p:extLst>
      <p:ext uri="{BB962C8B-B14F-4D97-AF65-F5344CB8AC3E}">
        <p14:creationId xmlns:p14="http://schemas.microsoft.com/office/powerpoint/2010/main" val="26522798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E97E4B9-E7F8-42A5-AB77-855B39011A29}"/>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Tree>
    <p:extLst>
      <p:ext uri="{BB962C8B-B14F-4D97-AF65-F5344CB8AC3E}">
        <p14:creationId xmlns:p14="http://schemas.microsoft.com/office/powerpoint/2010/main" val="37918389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a:xfrm>
            <a:off x="9178724" y="6327085"/>
            <a:ext cx="2743200" cy="365125"/>
          </a:xfrm>
          <a:prstGeom prst="rect">
            <a:avLst/>
          </a:prstGeom>
        </p:spPr>
        <p:txBody>
          <a:bodyPr/>
          <a:lstStyle/>
          <a:p>
            <a:r>
              <a:rPr lang="en-US"/>
              <a:t>SQLDbaWithBeard</a:t>
            </a:r>
            <a:endParaRPr lang="en-US" dirty="0"/>
          </a:p>
        </p:txBody>
      </p:sp>
    </p:spTree>
    <p:extLst>
      <p:ext uri="{BB962C8B-B14F-4D97-AF65-F5344CB8AC3E}">
        <p14:creationId xmlns:p14="http://schemas.microsoft.com/office/powerpoint/2010/main" val="5946054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Tree>
    <p:extLst>
      <p:ext uri="{BB962C8B-B14F-4D97-AF65-F5344CB8AC3E}">
        <p14:creationId xmlns:p14="http://schemas.microsoft.com/office/powerpoint/2010/main" val="24664821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3488-53E4-4A31-BC0A-B4DE54836A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BD6A40E-7D33-4407-B2B1-93FF1489F9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C12C0E5-2390-4470-BE85-BD80DCC85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DE1D90B1-A7DE-481C-B95D-EFF4136441D4}"/>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Tree>
    <p:extLst>
      <p:ext uri="{BB962C8B-B14F-4D97-AF65-F5344CB8AC3E}">
        <p14:creationId xmlns:p14="http://schemas.microsoft.com/office/powerpoint/2010/main" val="3928276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2"/>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FBB3771-A5AF-433F-8591-EAD091C6B8E8}"/>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79996" y="6475019"/>
            <a:ext cx="1394981" cy="360568"/>
          </a:xfrm>
          <a:prstGeom prst="rect">
            <a:avLst/>
          </a:prstGeom>
        </p:spPr>
      </p:pic>
    </p:spTree>
    <p:extLst>
      <p:ext uri="{BB962C8B-B14F-4D97-AF65-F5344CB8AC3E}">
        <p14:creationId xmlns:p14="http://schemas.microsoft.com/office/powerpoint/2010/main" val="12434154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5" y="2384385"/>
            <a:ext cx="10950133" cy="2352495"/>
          </a:xfrm>
        </p:spPr>
        <p:txBody>
          <a:bodyPr anchor="t">
            <a:normAutofit/>
          </a:bodyPr>
          <a:lstStyle>
            <a:lvl1pPr algn="ctr">
              <a:defRPr sz="7200">
                <a:solidFill>
                  <a:srgbClr val="0F4C81"/>
                </a:solidFill>
                <a:latin typeface="Ostrich Sans Inline"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10950132" cy="1290317"/>
          </a:xfrm>
        </p:spPr>
        <p:txBody>
          <a:bodyPr anchor="t">
            <a:normAutofit/>
          </a:bodyPr>
          <a:lstStyle>
            <a:lvl1pPr marL="0" indent="0" algn="ctr">
              <a:buNone/>
              <a:defRPr sz="4000">
                <a:latin typeface="Ostrich Sans" panose="020B0604020202020204"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612976" y="393539"/>
            <a:ext cx="4419800" cy="1420325"/>
          </a:xfrm>
          <a:prstGeom prst="rect">
            <a:avLst/>
          </a:prstGeom>
          <a:noFill/>
        </p:spPr>
        <p:txBody>
          <a:bodyPr wrap="none" rtlCol="0">
            <a:spAutoFit/>
          </a:bodyPr>
          <a:lstStyle/>
          <a:p>
            <a:pPr algn="l">
              <a:lnSpc>
                <a:spcPct val="150000"/>
              </a:lnSpc>
            </a:pPr>
            <a:r>
              <a:rPr lang="sr-Latn-RS" sz="2000" dirty="0">
                <a:solidFill>
                  <a:srgbClr val="0F4C81"/>
                </a:solidFill>
                <a:latin typeface="Ostrich Sans" panose="020B0604020202020204" pitchFamily="50" charset="0"/>
              </a:rPr>
              <a:t>PowerShell Conference Europe 2020</a:t>
            </a:r>
          </a:p>
          <a:p>
            <a:pPr algn="l">
              <a:lnSpc>
                <a:spcPct val="150000"/>
              </a:lnSpc>
            </a:pPr>
            <a:r>
              <a:rPr lang="sr-Latn-RS" sz="2000" dirty="0">
                <a:solidFill>
                  <a:srgbClr val="0F4C81"/>
                </a:solidFill>
                <a:latin typeface="Ostrich Sans" panose="020B0604020202020204" pitchFamily="50" charset="0"/>
              </a:rPr>
              <a:t>Internet, World</a:t>
            </a:r>
          </a:p>
          <a:p>
            <a:pPr algn="l">
              <a:lnSpc>
                <a:spcPct val="150000"/>
              </a:lnSpc>
            </a:pPr>
            <a:r>
              <a:rPr lang="sr-Latn-RS" sz="2000" dirty="0">
                <a:solidFill>
                  <a:srgbClr val="0F4C81"/>
                </a:solidFill>
                <a:latin typeface="Ostrich Sans" panose="020B0604020202020204" pitchFamily="50" charset="0"/>
              </a:rPr>
              <a:t>June 2-3, 2020</a:t>
            </a:r>
            <a:endParaRPr lang="en-US" sz="2000" dirty="0">
              <a:solidFill>
                <a:srgbClr val="0F4C81"/>
              </a:solidFill>
              <a:latin typeface="Ostrich Sans" panose="020B0604020202020204" pitchFamily="50" charset="0"/>
            </a:endParaRPr>
          </a:p>
        </p:txBody>
      </p:sp>
    </p:spTree>
    <p:extLst>
      <p:ext uri="{BB962C8B-B14F-4D97-AF65-F5344CB8AC3E}">
        <p14:creationId xmlns:p14="http://schemas.microsoft.com/office/powerpoint/2010/main" val="7766945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5" y="2384385"/>
            <a:ext cx="10950133" cy="2352495"/>
          </a:xfrm>
        </p:spPr>
        <p:txBody>
          <a:bodyPr anchor="t">
            <a:normAutofit/>
          </a:bodyPr>
          <a:lstStyle>
            <a:lvl1pPr algn="ctr">
              <a:defRPr sz="7200">
                <a:solidFill>
                  <a:srgbClr val="0F4C81"/>
                </a:solidFill>
                <a:latin typeface="Ostrich Sans Inline"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10950132" cy="1290317"/>
          </a:xfrm>
        </p:spPr>
        <p:txBody>
          <a:bodyPr anchor="t">
            <a:normAutofit/>
          </a:bodyPr>
          <a:lstStyle>
            <a:lvl1pPr marL="0" indent="0" algn="ctr">
              <a:buNone/>
              <a:defRPr sz="4000">
                <a:latin typeface="Ostrich Sans" panose="020B0604020202020204"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612976" y="393539"/>
            <a:ext cx="4419800" cy="1420325"/>
          </a:xfrm>
          <a:prstGeom prst="rect">
            <a:avLst/>
          </a:prstGeom>
          <a:noFill/>
        </p:spPr>
        <p:txBody>
          <a:bodyPr wrap="none" rtlCol="0">
            <a:spAutoFit/>
          </a:bodyPr>
          <a:lstStyle/>
          <a:p>
            <a:pPr algn="l">
              <a:lnSpc>
                <a:spcPct val="150000"/>
              </a:lnSpc>
            </a:pPr>
            <a:r>
              <a:rPr lang="sr-Latn-RS" sz="2000" dirty="0">
                <a:solidFill>
                  <a:srgbClr val="0F4C81"/>
                </a:solidFill>
                <a:latin typeface="Ostrich Sans" panose="020B0604020202020204" pitchFamily="50" charset="0"/>
              </a:rPr>
              <a:t>PowerShell Conference Europe 2020</a:t>
            </a:r>
          </a:p>
          <a:p>
            <a:pPr algn="l">
              <a:lnSpc>
                <a:spcPct val="150000"/>
              </a:lnSpc>
            </a:pPr>
            <a:r>
              <a:rPr lang="sr-Latn-RS" sz="2000" dirty="0">
                <a:solidFill>
                  <a:srgbClr val="0F4C81"/>
                </a:solidFill>
                <a:latin typeface="Ostrich Sans" panose="020B0604020202020204" pitchFamily="50" charset="0"/>
              </a:rPr>
              <a:t>Internet, World</a:t>
            </a:r>
          </a:p>
          <a:p>
            <a:pPr algn="l">
              <a:lnSpc>
                <a:spcPct val="150000"/>
              </a:lnSpc>
            </a:pPr>
            <a:r>
              <a:rPr lang="sr-Latn-RS" sz="2000" dirty="0">
                <a:solidFill>
                  <a:srgbClr val="0F4C81"/>
                </a:solidFill>
                <a:latin typeface="Ostrich Sans" panose="020B0604020202020204" pitchFamily="50" charset="0"/>
              </a:rPr>
              <a:t>June 2-3, 2020</a:t>
            </a:r>
            <a:endParaRPr lang="en-US" sz="2000" dirty="0">
              <a:solidFill>
                <a:srgbClr val="0F4C81"/>
              </a:solidFill>
              <a:latin typeface="Ostrich Sans" panose="020B0604020202020204" pitchFamily="50" charset="0"/>
            </a:endParaRPr>
          </a:p>
        </p:txBody>
      </p:sp>
    </p:spTree>
    <p:extLst>
      <p:ext uri="{BB962C8B-B14F-4D97-AF65-F5344CB8AC3E}">
        <p14:creationId xmlns:p14="http://schemas.microsoft.com/office/powerpoint/2010/main" val="6035724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992337"/>
            <a:ext cx="10764456" cy="2541023"/>
          </a:xfrm>
        </p:spPr>
        <p:txBody>
          <a:bodyPr>
            <a:normAutofit/>
          </a:bodyPr>
          <a:lstStyle>
            <a:lvl1pPr marL="0" indent="0" algn="ctr">
              <a:buNone/>
              <a:defRPr sz="4800">
                <a:latin typeface="Ostrich Sans" panose="020B0604020202020204"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900372"/>
            <a:ext cx="10764456" cy="1569660"/>
          </a:xfrm>
          <a:prstGeom prst="rect">
            <a:avLst/>
          </a:prstGeom>
          <a:noFill/>
        </p:spPr>
        <p:txBody>
          <a:bodyPr wrap="square" rtlCol="0">
            <a:spAutoFit/>
          </a:bodyPr>
          <a:lstStyle/>
          <a:p>
            <a:pPr algn="ctr"/>
            <a:r>
              <a:rPr lang="sr-Latn-RS" sz="9600" b="0" dirty="0">
                <a:solidFill>
                  <a:srgbClr val="0F4C81"/>
                </a:solidFill>
                <a:latin typeface="Ostrich Sans Inline" panose="00000500000000000000" pitchFamily="50" charset="0"/>
                <a:cs typeface="Segoe UI" panose="020B0502040204020203" pitchFamily="34" charset="0"/>
              </a:rPr>
              <a:t>DEMO</a:t>
            </a:r>
            <a:endParaRPr lang="en-US" sz="9600" b="0" dirty="0">
              <a:solidFill>
                <a:srgbClr val="0F4C81"/>
              </a:solidFill>
              <a:latin typeface="Ostrich Sans Inline" panose="00000500000000000000" pitchFamily="50" charset="0"/>
              <a:cs typeface="Segoe UI" panose="020B0502040204020203" pitchFamily="34" charset="0"/>
            </a:endParaRPr>
          </a:p>
        </p:txBody>
      </p:sp>
      <p:sp>
        <p:nvSpPr>
          <p:cNvPr id="7" name="Footer Placeholder 4">
            <a:extLst>
              <a:ext uri="{FF2B5EF4-FFF2-40B4-BE49-F238E27FC236}">
                <a16:creationId xmlns:a16="http://schemas.microsoft.com/office/drawing/2014/main" id="{E03962E2-E8D8-4512-96DF-06250CB7D1E9}"/>
              </a:ext>
            </a:extLst>
          </p:cNvPr>
          <p:cNvSpPr>
            <a:spLocks noGrp="1"/>
          </p:cNvSpPr>
          <p:nvPr>
            <p:ph type="ftr" sz="quarter" idx="11"/>
          </p:nvPr>
        </p:nvSpPr>
        <p:spPr>
          <a:xfrm>
            <a:off x="9180576" y="6327649"/>
            <a:ext cx="2743200" cy="365760"/>
          </a:xfrm>
          <a:prstGeom prst="rect">
            <a:avLst/>
          </a:prstGeom>
        </p:spPr>
        <p:txBody>
          <a:bodyPr/>
          <a:lstStyle>
            <a:lvl1pPr>
              <a:defRPr>
                <a:solidFill>
                  <a:srgbClr val="0F4C81"/>
                </a:solidFill>
                <a:latin typeface="Segoe UI Semibold" panose="020B0702040204020203" pitchFamily="34" charset="0"/>
                <a:cs typeface="Segoe UI Semibold" panose="020B0702040204020203" pitchFamily="34" charset="0"/>
              </a:defRPr>
            </a:lvl1pPr>
          </a:lstStyle>
          <a:p>
            <a:r>
              <a:rPr lang="en-US"/>
              <a:t>SQLDbaWithBeard</a:t>
            </a:r>
            <a:endParaRPr lang="en-US" dirty="0"/>
          </a:p>
        </p:txBody>
      </p:sp>
      <p:sp>
        <p:nvSpPr>
          <p:cNvPr id="8" name="Rectangle 7">
            <a:extLst>
              <a:ext uri="{FF2B5EF4-FFF2-40B4-BE49-F238E27FC236}">
                <a16:creationId xmlns:a16="http://schemas.microsoft.com/office/drawing/2014/main" id="{E719A8DE-E21E-4165-B14D-441FDDD62FFE}"/>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95315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a:xfrm>
            <a:off x="1216152" y="365125"/>
            <a:ext cx="10219481" cy="780769"/>
          </a:xfrm>
        </p:spPr>
        <p:txBody>
          <a:bodyPr/>
          <a:lstStyle>
            <a:lvl1pP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en-US"/>
              <a:t>Click to edit Master text styles</a:t>
            </a:r>
          </a:p>
          <a:p>
            <a:pPr lvl="1"/>
            <a:r>
              <a:rPr lang="en-US"/>
              <a:t>Second level</a:t>
            </a:r>
          </a:p>
          <a:p>
            <a:pPr lvl="2"/>
            <a:r>
              <a:rPr lang="en-US"/>
              <a:t>Third level</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a:xfrm>
            <a:off x="9178724" y="6327648"/>
            <a:ext cx="2743200" cy="365760"/>
          </a:xfrm>
          <a:prstGeom prst="rect">
            <a:avLst/>
          </a:prstGeom>
        </p:spPr>
        <p:txBody>
          <a:bodyPr/>
          <a:lstStyle>
            <a:lvl1pPr algn="l">
              <a:defRPr/>
            </a:lvl1pPr>
          </a:lstStyle>
          <a:p>
            <a:r>
              <a:rPr lang="en-US"/>
              <a:t>SQLDbaWithBeard</a:t>
            </a:r>
            <a:endParaRPr lang="en-US" dirty="0"/>
          </a:p>
        </p:txBody>
      </p:sp>
      <p:sp>
        <p:nvSpPr>
          <p:cNvPr id="7" name="Rectangle 6">
            <a:extLst>
              <a:ext uri="{FF2B5EF4-FFF2-40B4-BE49-F238E27FC236}">
                <a16:creationId xmlns:a16="http://schemas.microsoft.com/office/drawing/2014/main" id="{1C700FCF-7B7F-49FA-95FF-A71825382CEF}"/>
              </a:ext>
            </a:extLst>
          </p:cNvPr>
          <p:cNvSpPr/>
          <p:nvPr userDrawn="1"/>
        </p:nvSpPr>
        <p:spPr>
          <a:xfrm>
            <a:off x="838200" y="365125"/>
            <a:ext cx="190918" cy="780769"/>
          </a:xfrm>
          <a:prstGeom prst="rect">
            <a:avLst/>
          </a:prstGeom>
          <a:solidFill>
            <a:srgbClr val="F2D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4837688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Materials slide">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7BE0DFE-903B-4CA9-A54D-06DB258379F6}"/>
              </a:ext>
            </a:extLst>
          </p:cNvPr>
          <p:cNvSpPr txBox="1"/>
          <p:nvPr userDrawn="1"/>
        </p:nvSpPr>
        <p:spPr>
          <a:xfrm>
            <a:off x="694481" y="1900372"/>
            <a:ext cx="10764456" cy="1569660"/>
          </a:xfrm>
          <a:prstGeom prst="rect">
            <a:avLst/>
          </a:prstGeom>
          <a:noFill/>
        </p:spPr>
        <p:txBody>
          <a:bodyPr wrap="square" rtlCol="0">
            <a:spAutoFit/>
          </a:bodyPr>
          <a:lstStyle/>
          <a:p>
            <a:pPr algn="ctr"/>
            <a:r>
              <a:rPr lang="en-US" sz="9600" b="0" dirty="0">
                <a:solidFill>
                  <a:srgbClr val="0F4C81"/>
                </a:solidFill>
                <a:latin typeface="Ostrich Sans Inline" panose="00000500000000000000" pitchFamily="50" charset="0"/>
                <a:cs typeface="Segoe UI" panose="020B0502040204020203" pitchFamily="34" charset="0"/>
              </a:rPr>
              <a:t>Slides + </a:t>
            </a:r>
            <a:r>
              <a:rPr lang="sr-Latn-RS" sz="9600" b="0" dirty="0">
                <a:solidFill>
                  <a:srgbClr val="0F4C81"/>
                </a:solidFill>
                <a:latin typeface="Ostrich Sans Inline" panose="00000500000000000000" pitchFamily="50" charset="0"/>
                <a:cs typeface="Segoe UI" panose="020B0502040204020203" pitchFamily="34" charset="0"/>
              </a:rPr>
              <a:t>DEMO</a:t>
            </a:r>
            <a:r>
              <a:rPr lang="en-US" sz="9600" b="0" dirty="0">
                <a:solidFill>
                  <a:srgbClr val="0F4C81"/>
                </a:solidFill>
                <a:latin typeface="Ostrich Sans Inline" panose="00000500000000000000" pitchFamily="50" charset="0"/>
                <a:cs typeface="Segoe UI" panose="020B0502040204020203" pitchFamily="34" charset="0"/>
              </a:rPr>
              <a:t> code</a:t>
            </a:r>
          </a:p>
        </p:txBody>
      </p:sp>
      <p:sp>
        <p:nvSpPr>
          <p:cNvPr id="7" name="Footer Placeholder 4">
            <a:extLst>
              <a:ext uri="{FF2B5EF4-FFF2-40B4-BE49-F238E27FC236}">
                <a16:creationId xmlns:a16="http://schemas.microsoft.com/office/drawing/2014/main" id="{E03962E2-E8D8-4512-96DF-06250CB7D1E9}"/>
              </a:ext>
            </a:extLst>
          </p:cNvPr>
          <p:cNvSpPr>
            <a:spLocks noGrp="1"/>
          </p:cNvSpPr>
          <p:nvPr>
            <p:ph type="ftr" sz="quarter" idx="11"/>
          </p:nvPr>
        </p:nvSpPr>
        <p:spPr>
          <a:xfrm>
            <a:off x="9180576" y="6327649"/>
            <a:ext cx="2743200" cy="365760"/>
          </a:xfrm>
          <a:prstGeom prst="rect">
            <a:avLst/>
          </a:prstGeom>
        </p:spPr>
        <p:txBody>
          <a:bodyPr/>
          <a:lstStyle>
            <a:lvl1pPr>
              <a:defRPr>
                <a:solidFill>
                  <a:srgbClr val="0F4C81"/>
                </a:solidFill>
                <a:latin typeface="Segoe UI Semibold" panose="020B0702040204020203" pitchFamily="34" charset="0"/>
                <a:cs typeface="Segoe UI Semibold" panose="020B0702040204020203" pitchFamily="34" charset="0"/>
              </a:defRPr>
            </a:lvl1pPr>
          </a:lstStyle>
          <a:p>
            <a:r>
              <a:rPr lang="en-US"/>
              <a:t>SQLDbaWithBeard</a:t>
            </a:r>
            <a:endParaRPr lang="en-US" dirty="0"/>
          </a:p>
        </p:txBody>
      </p:sp>
      <p:sp>
        <p:nvSpPr>
          <p:cNvPr id="8" name="Rectangle 7">
            <a:extLst>
              <a:ext uri="{FF2B5EF4-FFF2-40B4-BE49-F238E27FC236}">
                <a16:creationId xmlns:a16="http://schemas.microsoft.com/office/drawing/2014/main" id="{E719A8DE-E21E-4165-B14D-441FDDD62FFE}"/>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3CC608A6-4B15-45D1-85C8-3083CB9BBBCE}"/>
              </a:ext>
            </a:extLst>
          </p:cNvPr>
          <p:cNvSpPr txBox="1"/>
          <p:nvPr userDrawn="1"/>
        </p:nvSpPr>
        <p:spPr>
          <a:xfrm>
            <a:off x="525517" y="4358538"/>
            <a:ext cx="11140966" cy="1005840"/>
          </a:xfrm>
          <a:prstGeom prst="rect">
            <a:avLst/>
          </a:prstGeom>
          <a:solidFill>
            <a:schemeClr val="bg1">
              <a:lumMod val="95000"/>
              <a:alpha val="75000"/>
            </a:schemeClr>
          </a:solidFill>
          <a:ln>
            <a:solidFill>
              <a:srgbClr val="0F4C81"/>
            </a:solidFill>
          </a:ln>
        </p:spPr>
        <p:txBody>
          <a:bodyPr wrap="square" rtlCol="0" anchor="b" anchorCtr="0">
            <a:spAutoFit/>
          </a:bodyPr>
          <a:lstStyle/>
          <a:p>
            <a:pPr marL="0" indent="0" algn="ctr">
              <a:buNone/>
            </a:pPr>
            <a:r>
              <a:rPr lang="en-US" sz="2800" dirty="0">
                <a:solidFill>
                  <a:srgbClr val="0000FF"/>
                </a:solidFill>
                <a:latin typeface="Consolas" panose="020B0609020204030204" pitchFamily="49" charset="0"/>
              </a:rPr>
              <a:t>Start-Process</a:t>
            </a:r>
            <a:r>
              <a:rPr lang="en-US" sz="2800" dirty="0">
                <a:solidFill>
                  <a:prstClr val="black"/>
                </a:solidFill>
                <a:latin typeface="Consolas" panose="020B0609020204030204" pitchFamily="49" charset="0"/>
              </a:rPr>
              <a:t> </a:t>
            </a:r>
            <a:r>
              <a:rPr lang="en-US" sz="2800" dirty="0">
                <a:solidFill>
                  <a:srgbClr val="000080"/>
                </a:solidFill>
                <a:latin typeface="Consolas" panose="020B0609020204030204" pitchFamily="49" charset="0"/>
              </a:rPr>
              <a:t>-</a:t>
            </a:r>
            <a:r>
              <a:rPr lang="en-US" sz="2800" dirty="0" err="1">
                <a:solidFill>
                  <a:srgbClr val="000080"/>
                </a:solidFill>
                <a:latin typeface="Consolas" panose="020B0609020204030204" pitchFamily="49" charset="0"/>
              </a:rPr>
              <a:t>FilePath</a:t>
            </a:r>
            <a:r>
              <a:rPr lang="en-US" sz="2800" dirty="0">
                <a:solidFill>
                  <a:prstClr val="black"/>
                </a:solidFill>
                <a:latin typeface="Consolas" panose="020B0609020204030204" pitchFamily="49" charset="0"/>
              </a:rPr>
              <a:t> </a:t>
            </a:r>
            <a:r>
              <a:rPr lang="en-US" sz="2800" dirty="0">
                <a:solidFill>
                  <a:schemeClr val="accent6">
                    <a:lumMod val="50000"/>
                  </a:schemeClr>
                </a:solidFill>
                <a:latin typeface="Consolas" panose="020B0609020204030204" pitchFamily="49" charset="0"/>
              </a:rPr>
              <a:t>https://github.com/psconfeu/2020 </a:t>
            </a:r>
          </a:p>
          <a:p>
            <a:endParaRPr lang="en-US" dirty="0"/>
          </a:p>
        </p:txBody>
      </p:sp>
    </p:spTree>
    <p:extLst>
      <p:ext uri="{BB962C8B-B14F-4D97-AF65-F5344CB8AC3E}">
        <p14:creationId xmlns:p14="http://schemas.microsoft.com/office/powerpoint/2010/main" val="7654530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peaker Slide">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64C2DC2A-7AD3-6F4B-9793-4D46F9B9B04A}"/>
              </a:ext>
            </a:extLst>
          </p:cNvPr>
          <p:cNvGrpSpPr/>
          <p:nvPr userDrawn="1"/>
        </p:nvGrpSpPr>
        <p:grpSpPr>
          <a:xfrm>
            <a:off x="6096000" y="243840"/>
            <a:ext cx="5852160" cy="6370320"/>
            <a:chOff x="4572000" y="182880"/>
            <a:chExt cx="4389120" cy="4777740"/>
          </a:xfrm>
          <a:solidFill>
            <a:schemeClr val="bg2">
              <a:lumMod val="95000"/>
            </a:schemeClr>
          </a:solidFill>
        </p:grpSpPr>
        <p:sp>
          <p:nvSpPr>
            <p:cNvPr id="24" name="Parallelogram 23">
              <a:extLst>
                <a:ext uri="{FF2B5EF4-FFF2-40B4-BE49-F238E27FC236}">
                  <a16:creationId xmlns:a16="http://schemas.microsoft.com/office/drawing/2014/main" id="{15719CD6-287E-7D46-B37C-232F9862A08E}"/>
                </a:ext>
              </a:extLst>
            </p:cNvPr>
            <p:cNvSpPr/>
            <p:nvPr/>
          </p:nvSpPr>
          <p:spPr>
            <a:xfrm>
              <a:off x="4572000" y="182881"/>
              <a:ext cx="3762704" cy="4777739"/>
            </a:xfrm>
            <a:prstGeom prst="parallelogram">
              <a:avLst>
                <a:gd name="adj" fmla="val 2174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5" name="Rectangle 24">
              <a:extLst>
                <a:ext uri="{FF2B5EF4-FFF2-40B4-BE49-F238E27FC236}">
                  <a16:creationId xmlns:a16="http://schemas.microsoft.com/office/drawing/2014/main" id="{76866752-5609-3E49-AD8F-EEFDD00C0097}"/>
                </a:ext>
              </a:extLst>
            </p:cNvPr>
            <p:cNvSpPr/>
            <p:nvPr/>
          </p:nvSpPr>
          <p:spPr>
            <a:xfrm flipH="1">
              <a:off x="6318988" y="182880"/>
              <a:ext cx="2642132" cy="47777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3" name="Picture Placeholder 2">
            <a:extLst>
              <a:ext uri="{FF2B5EF4-FFF2-40B4-BE49-F238E27FC236}">
                <a16:creationId xmlns:a16="http://schemas.microsoft.com/office/drawing/2014/main" id="{CD971758-2E52-4942-A1B8-B4035CEF862D}"/>
              </a:ext>
            </a:extLst>
          </p:cNvPr>
          <p:cNvSpPr>
            <a:spLocks noGrp="1"/>
          </p:cNvSpPr>
          <p:nvPr>
            <p:ph type="pic" sz="quarter" idx="10" hasCustomPrompt="1"/>
          </p:nvPr>
        </p:nvSpPr>
        <p:spPr>
          <a:xfrm>
            <a:off x="467786" y="514353"/>
            <a:ext cx="1924049" cy="1924049"/>
          </a:xfrm>
          <a:prstGeom prst="ellipse">
            <a:avLst/>
          </a:prstGeom>
          <a:solidFill>
            <a:schemeClr val="bg1"/>
          </a:solidFill>
        </p:spPr>
        <p:txBody>
          <a:bodyPr anchor="ctr"/>
          <a:lstStyle>
            <a:lvl1pPr algn="ctr">
              <a:defRPr sz="1400">
                <a:solidFill>
                  <a:schemeClr val="bg2"/>
                </a:solidFill>
              </a:defRPr>
            </a:lvl1pPr>
          </a:lstStyle>
          <a:p>
            <a:r>
              <a:rPr lang="en-US"/>
              <a:t>PLACE YOUR PHOTO HERE</a:t>
            </a:r>
          </a:p>
        </p:txBody>
      </p:sp>
      <p:sp>
        <p:nvSpPr>
          <p:cNvPr id="50" name="Title 1">
            <a:extLst>
              <a:ext uri="{FF2B5EF4-FFF2-40B4-BE49-F238E27FC236}">
                <a16:creationId xmlns:a16="http://schemas.microsoft.com/office/drawing/2014/main" id="{3D2AFCB0-B95D-F84C-91FE-5AA4A5FE4111}"/>
              </a:ext>
            </a:extLst>
          </p:cNvPr>
          <p:cNvSpPr>
            <a:spLocks noGrp="1"/>
          </p:cNvSpPr>
          <p:nvPr>
            <p:ph type="title" hasCustomPrompt="1"/>
          </p:nvPr>
        </p:nvSpPr>
        <p:spPr>
          <a:xfrm>
            <a:off x="389027" y="2674497"/>
            <a:ext cx="5445189" cy="596555"/>
          </a:xfrm>
          <a:prstGeom prst="rect">
            <a:avLst/>
          </a:prstGeom>
        </p:spPr>
        <p:txBody>
          <a:bodyPr/>
          <a:lstStyle>
            <a:lvl1pPr>
              <a:defRPr sz="4800" b="1" i="0">
                <a:latin typeface="Segoe UI Semibold" panose="020B0502040204020203" pitchFamily="34" charset="0"/>
                <a:cs typeface="Segoe UI Semibold" panose="020B0502040204020203" pitchFamily="34" charset="0"/>
              </a:defRPr>
            </a:lvl1pPr>
          </a:lstStyle>
          <a:p>
            <a:r>
              <a:rPr lang="en-US"/>
              <a:t>Speaker Name</a:t>
            </a:r>
          </a:p>
        </p:txBody>
      </p:sp>
      <p:sp>
        <p:nvSpPr>
          <p:cNvPr id="52" name="Text Placeholder 4">
            <a:extLst>
              <a:ext uri="{FF2B5EF4-FFF2-40B4-BE49-F238E27FC236}">
                <a16:creationId xmlns:a16="http://schemas.microsoft.com/office/drawing/2014/main" id="{4914BB13-04BF-404C-AA9E-28E69E1D6E27}"/>
              </a:ext>
            </a:extLst>
          </p:cNvPr>
          <p:cNvSpPr>
            <a:spLocks noGrp="1"/>
          </p:cNvSpPr>
          <p:nvPr>
            <p:ph type="body" sz="quarter" idx="11" hasCustomPrompt="1"/>
          </p:nvPr>
        </p:nvSpPr>
        <p:spPr>
          <a:xfrm>
            <a:off x="389025" y="3407400"/>
            <a:ext cx="5436992" cy="1032933"/>
          </a:xfrm>
          <a:prstGeom prst="rect">
            <a:avLst/>
          </a:prstGeom>
        </p:spPr>
        <p:txBody>
          <a:bodyPr/>
          <a:lstStyle>
            <a:lvl1pPr>
              <a:lnSpc>
                <a:spcPct val="100000"/>
              </a:lnSpc>
              <a:defRPr sz="3200" b="1" i="0">
                <a:solidFill>
                  <a:schemeClr val="accent2"/>
                </a:solidFill>
                <a:latin typeface="Segoe UI Semibold" panose="020B0502040204020203" pitchFamily="34" charset="0"/>
                <a:cs typeface="Segoe UI Semibold" panose="020B0502040204020203" pitchFamily="34" charset="0"/>
              </a:defRPr>
            </a:lvl1pPr>
          </a:lstStyle>
          <a:p>
            <a:pPr lvl="0"/>
            <a:r>
              <a:rPr lang="en-US"/>
              <a:t>Title</a:t>
            </a:r>
            <a:br>
              <a:rPr lang="en-US"/>
            </a:br>
            <a:r>
              <a:rPr lang="en-US"/>
              <a:t>Company</a:t>
            </a:r>
          </a:p>
        </p:txBody>
      </p:sp>
      <p:sp>
        <p:nvSpPr>
          <p:cNvPr id="53" name="Text Placeholder 4">
            <a:extLst>
              <a:ext uri="{FF2B5EF4-FFF2-40B4-BE49-F238E27FC236}">
                <a16:creationId xmlns:a16="http://schemas.microsoft.com/office/drawing/2014/main" id="{F242CE12-E6F8-964F-9232-CEBB0225A8EA}"/>
              </a:ext>
            </a:extLst>
          </p:cNvPr>
          <p:cNvSpPr>
            <a:spLocks noGrp="1"/>
          </p:cNvSpPr>
          <p:nvPr>
            <p:ph type="body" sz="quarter" idx="12" hasCustomPrompt="1"/>
          </p:nvPr>
        </p:nvSpPr>
        <p:spPr>
          <a:xfrm>
            <a:off x="957472" y="4798104"/>
            <a:ext cx="4868547" cy="1425277"/>
          </a:xfrm>
          <a:prstGeom prst="rect">
            <a:avLst/>
          </a:prstGeom>
        </p:spPr>
        <p:txBody>
          <a:bodyPr/>
          <a:lstStyle>
            <a:lvl1pPr>
              <a:lnSpc>
                <a:spcPct val="100000"/>
              </a:lnSpc>
              <a:spcBef>
                <a:spcPts val="0"/>
              </a:spcBef>
              <a:spcAft>
                <a:spcPts val="1200"/>
              </a:spcAft>
              <a:defRPr lang="en-US" sz="2400" b="0" i="0" kern="1200" dirty="0">
                <a:solidFill>
                  <a:schemeClr val="tx1"/>
                </a:solidFill>
                <a:latin typeface="+mn-lt"/>
                <a:ea typeface="+mn-ea"/>
                <a:cs typeface="Segoe UI Semilight" panose="020B0402040204020203" pitchFamily="34" charset="0"/>
              </a:defRPr>
            </a:lvl1pPr>
          </a:lstStyle>
          <a:p>
            <a:pPr lvl="0"/>
            <a:r>
              <a:rPr lang="en-US"/>
              <a:t>/</a:t>
            </a:r>
            <a:r>
              <a:rPr lang="en-US" err="1"/>
              <a:t>yourname</a:t>
            </a:r>
            <a:endParaRPr lang="en-US"/>
          </a:p>
          <a:p>
            <a:pPr lvl="0"/>
            <a:r>
              <a:rPr lang="en-US"/>
              <a:t>@</a:t>
            </a:r>
            <a:r>
              <a:rPr lang="en-US" err="1"/>
              <a:t>yourhandle</a:t>
            </a:r>
            <a:endParaRPr lang="en-US"/>
          </a:p>
          <a:p>
            <a:pPr lvl="0"/>
            <a:r>
              <a:rPr lang="en-US" err="1"/>
              <a:t>yourname</a:t>
            </a:r>
            <a:endParaRPr lang="en-US"/>
          </a:p>
        </p:txBody>
      </p:sp>
      <p:sp>
        <p:nvSpPr>
          <p:cNvPr id="61" name="Text Placeholder 6">
            <a:extLst>
              <a:ext uri="{FF2B5EF4-FFF2-40B4-BE49-F238E27FC236}">
                <a16:creationId xmlns:a16="http://schemas.microsoft.com/office/drawing/2014/main" id="{4C9BAD48-11ED-1C45-8E0B-00EE221E2613}"/>
              </a:ext>
            </a:extLst>
          </p:cNvPr>
          <p:cNvSpPr>
            <a:spLocks noGrp="1"/>
          </p:cNvSpPr>
          <p:nvPr>
            <p:ph type="body" sz="quarter" idx="15"/>
          </p:nvPr>
        </p:nvSpPr>
        <p:spPr>
          <a:xfrm>
            <a:off x="7505975" y="3667943"/>
            <a:ext cx="3998568" cy="2409140"/>
          </a:xfrm>
          <a:prstGeom prst="rect">
            <a:avLst/>
          </a:prstGeom>
        </p:spPr>
        <p:txBody>
          <a:bodyPr anchor="ctr"/>
          <a:lstStyle>
            <a:lvl1pPr>
              <a:spcBef>
                <a:spcPts val="0"/>
              </a:spcBef>
              <a:defRPr lang="en-US" sz="3200" kern="1200" spc="27" dirty="0">
                <a:solidFill>
                  <a:schemeClr val="tx1"/>
                </a:solidFill>
                <a:latin typeface="+mn-lt"/>
                <a:ea typeface="+mn-ea"/>
                <a:cs typeface="+mn-cs"/>
              </a:defRPr>
            </a:lvl1pPr>
          </a:lstStyle>
          <a:p>
            <a:pPr marL="0" lvl="0" algn="l" defTabSz="1219140" rtl="0" eaLnBrk="1" latinLnBrk="0" hangingPunct="1">
              <a:spcAft>
                <a:spcPts val="4267"/>
              </a:spcAft>
              <a:defRPr/>
            </a:pPr>
            <a:r>
              <a:rPr lang="en-US"/>
              <a:t>Click to edit Master</a:t>
            </a:r>
          </a:p>
        </p:txBody>
      </p:sp>
      <p:sp>
        <p:nvSpPr>
          <p:cNvPr id="62" name="Text Placeholder 6">
            <a:extLst>
              <a:ext uri="{FF2B5EF4-FFF2-40B4-BE49-F238E27FC236}">
                <a16:creationId xmlns:a16="http://schemas.microsoft.com/office/drawing/2014/main" id="{E3F1CDDB-E2E2-5E44-A257-9D44C51E2CC4}"/>
              </a:ext>
            </a:extLst>
          </p:cNvPr>
          <p:cNvSpPr>
            <a:spLocks noGrp="1"/>
          </p:cNvSpPr>
          <p:nvPr>
            <p:ph type="body" sz="quarter" idx="16"/>
          </p:nvPr>
        </p:nvSpPr>
        <p:spPr>
          <a:xfrm>
            <a:off x="7505975" y="780875"/>
            <a:ext cx="3998568" cy="2409140"/>
          </a:xfrm>
          <a:prstGeom prst="rect">
            <a:avLst/>
          </a:prstGeom>
        </p:spPr>
        <p:txBody>
          <a:bodyPr anchor="ctr"/>
          <a:lstStyle>
            <a:lvl1pPr>
              <a:spcBef>
                <a:spcPts val="0"/>
              </a:spcBef>
              <a:defRPr lang="en-US" sz="3200" kern="1200" spc="27" dirty="0">
                <a:solidFill>
                  <a:schemeClr val="tx1"/>
                </a:solidFill>
                <a:latin typeface="+mn-lt"/>
                <a:ea typeface="+mn-ea"/>
                <a:cs typeface="+mn-cs"/>
              </a:defRPr>
            </a:lvl1pPr>
          </a:lstStyle>
          <a:p>
            <a:pPr marL="0" lvl="0" algn="l" defTabSz="1219140" rtl="0" eaLnBrk="1" latinLnBrk="0" hangingPunct="1">
              <a:spcAft>
                <a:spcPts val="4267"/>
              </a:spcAft>
              <a:defRPr/>
            </a:pPr>
            <a:r>
              <a:rPr lang="en-US"/>
              <a:t>Click to edit Master</a:t>
            </a:r>
          </a:p>
        </p:txBody>
      </p:sp>
    </p:spTree>
    <p:extLst>
      <p:ext uri="{BB962C8B-B14F-4D97-AF65-F5344CB8AC3E}">
        <p14:creationId xmlns:p14="http://schemas.microsoft.com/office/powerpoint/2010/main" val="4092313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
        <p:nvSpPr>
          <p:cNvPr id="8" name="Rectangle 7">
            <a:extLst>
              <a:ext uri="{FF2B5EF4-FFF2-40B4-BE49-F238E27FC236}">
                <a16:creationId xmlns:a16="http://schemas.microsoft.com/office/drawing/2014/main" id="{A7859949-B4A0-4A6F-9E87-34690D0A0076}"/>
              </a:ext>
            </a:extLst>
          </p:cNvPr>
          <p:cNvSpPr/>
          <p:nvPr userDrawn="1"/>
        </p:nvSpPr>
        <p:spPr>
          <a:xfrm>
            <a:off x="838200" y="365125"/>
            <a:ext cx="190918" cy="780769"/>
          </a:xfrm>
          <a:prstGeom prst="rect">
            <a:avLst/>
          </a:prstGeom>
          <a:solidFill>
            <a:srgbClr val="F2D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498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150471" y="165791"/>
            <a:ext cx="11887200" cy="5609976"/>
          </a:xfrm>
          <a:solidFill>
            <a:schemeClr val="bg1">
              <a:lumMod val="95000"/>
              <a:alpha val="75000"/>
            </a:schemeClr>
          </a:solidFill>
          <a:ln>
            <a:solidFill>
              <a:srgbClr val="5882A5"/>
            </a:solidFill>
          </a:ln>
        </p:spPr>
        <p:txBody>
          <a:bodyPr/>
          <a:lstStyle>
            <a:lvl1pPr marL="0" indent="0">
              <a:buNone/>
              <a:defRPr sz="2400">
                <a:solidFill>
                  <a:schemeClr val="tx1"/>
                </a:solidFill>
                <a:latin typeface="Consolas" panose="020B0609020204030204" pitchFamily="49"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Tree>
    <p:extLst>
      <p:ext uri="{BB962C8B-B14F-4D97-AF65-F5344CB8AC3E}">
        <p14:creationId xmlns:p14="http://schemas.microsoft.com/office/powerpoint/2010/main" val="225013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03E1-C14B-4989-99D8-D0A96E3C320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Tree>
    <p:extLst>
      <p:ext uri="{BB962C8B-B14F-4D97-AF65-F5344CB8AC3E}">
        <p14:creationId xmlns:p14="http://schemas.microsoft.com/office/powerpoint/2010/main" val="407336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lvl1pPr marL="0" indent="0">
              <a:buNone/>
              <a:defRPr/>
            </a:lvl1pPr>
            <a:lvl2pPr marL="457200" indent="0">
              <a:buNone/>
              <a:defRPr/>
            </a:lvl2pPr>
            <a:lvl3pPr marL="914400" indent="0">
              <a:buNone/>
              <a:defRPr/>
            </a:lvl3pPr>
          </a:lstStyle>
          <a:p>
            <a:pPr lvl="0"/>
            <a:r>
              <a:rPr lang="en-US"/>
              <a:t>Click to edit Master text styles</a:t>
            </a:r>
          </a:p>
          <a:p>
            <a:pPr lvl="1"/>
            <a:r>
              <a:rPr lang="en-US"/>
              <a:t>Second level</a:t>
            </a:r>
          </a:p>
          <a:p>
            <a:pPr lvl="2"/>
            <a:r>
              <a:rPr lang="en-US"/>
              <a:t>Third level</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lvl1pPr marL="0" indent="0">
              <a:buNone/>
              <a:defRPr/>
            </a:lvl1pPr>
            <a:lvl2pPr marL="457200" indent="0">
              <a:buNone/>
              <a:defRPr/>
            </a:lvl2pPr>
            <a:lvl3pPr marL="914400" indent="0">
              <a:buNone/>
              <a:defRPr/>
            </a:lvl3pPr>
          </a:lstStyle>
          <a:p>
            <a:pPr lvl="0"/>
            <a:r>
              <a:rPr lang="en-US"/>
              <a:t>Click to edit Master text styles</a:t>
            </a:r>
          </a:p>
          <a:p>
            <a:pPr lvl="1"/>
            <a:r>
              <a:rPr lang="en-US"/>
              <a:t>Second level</a:t>
            </a:r>
          </a:p>
          <a:p>
            <a:pPr lvl="2"/>
            <a:r>
              <a:rPr lang="en-US"/>
              <a:t>Third level</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
        <p:nvSpPr>
          <p:cNvPr id="8" name="Rectangle 7">
            <a:extLst>
              <a:ext uri="{FF2B5EF4-FFF2-40B4-BE49-F238E27FC236}">
                <a16:creationId xmlns:a16="http://schemas.microsoft.com/office/drawing/2014/main" id="{A0178393-01D4-4B3A-BDBF-28AC0CF1EB42}"/>
              </a:ext>
            </a:extLst>
          </p:cNvPr>
          <p:cNvSpPr/>
          <p:nvPr userDrawn="1"/>
        </p:nvSpPr>
        <p:spPr>
          <a:xfrm>
            <a:off x="838200" y="365125"/>
            <a:ext cx="190918" cy="780769"/>
          </a:xfrm>
          <a:prstGeom prst="rect">
            <a:avLst/>
          </a:prstGeom>
          <a:solidFill>
            <a:srgbClr val="F2D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81403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
        <p:nvSpPr>
          <p:cNvPr id="8" name="Rectangle 7">
            <a:extLst>
              <a:ext uri="{FF2B5EF4-FFF2-40B4-BE49-F238E27FC236}">
                <a16:creationId xmlns:a16="http://schemas.microsoft.com/office/drawing/2014/main" id="{3F8F0112-99C6-4A11-BCBB-6A247BDF31EB}"/>
              </a:ext>
            </a:extLst>
          </p:cNvPr>
          <p:cNvSpPr/>
          <p:nvPr userDrawn="1"/>
        </p:nvSpPr>
        <p:spPr>
          <a:xfrm>
            <a:off x="838200" y="365125"/>
            <a:ext cx="190918" cy="780769"/>
          </a:xfrm>
          <a:prstGeom prst="rect">
            <a:avLst/>
          </a:prstGeom>
          <a:solidFill>
            <a:srgbClr val="F2D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0441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1216152" y="365125"/>
            <a:ext cx="1012847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lvl1pPr marL="0" indent="0">
              <a:buNone/>
              <a:defRPr/>
            </a:lvl1pPr>
            <a:lvl2pPr marL="457200" indent="0">
              <a:buNone/>
              <a:defRPr/>
            </a:lvl2pPr>
            <a:lvl3pPr marL="914400" indent="0">
              <a:buNone/>
              <a:defRPr/>
            </a:lvl3pPr>
          </a:lstStyle>
          <a:p>
            <a:pPr lvl="0"/>
            <a:r>
              <a:rPr lang="en-US"/>
              <a:t>Click to edit Master text styles</a:t>
            </a:r>
          </a:p>
          <a:p>
            <a:pPr lvl="1"/>
            <a:r>
              <a:rPr lang="en-US"/>
              <a:t>Second level</a:t>
            </a:r>
          </a:p>
          <a:p>
            <a:pPr lvl="2"/>
            <a:r>
              <a:rPr lang="en-US"/>
              <a:t>Third level</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lvl1pPr marL="0" indent="0">
              <a:buNone/>
              <a:defRPr/>
            </a:lvl1pPr>
            <a:lvl2pPr marL="457200" indent="0">
              <a:buNone/>
              <a:defRPr/>
            </a:lvl2pPr>
            <a:lvl3pPr marL="914400" indent="0">
              <a:buNone/>
              <a:defRPr/>
            </a:lvl3pPr>
          </a:lstStyle>
          <a:p>
            <a:pPr lvl="0"/>
            <a:r>
              <a:rPr lang="en-US"/>
              <a:t>Click to edit Master text styles</a:t>
            </a:r>
          </a:p>
          <a:p>
            <a:pPr lvl="1"/>
            <a:r>
              <a:rPr lang="en-US"/>
              <a:t>Second level</a:t>
            </a:r>
          </a:p>
          <a:p>
            <a:pPr lvl="2"/>
            <a:r>
              <a:rPr lang="en-US"/>
              <a:t>Third level</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
        <p:nvSpPr>
          <p:cNvPr id="9" name="Rectangle 8">
            <a:extLst>
              <a:ext uri="{FF2B5EF4-FFF2-40B4-BE49-F238E27FC236}">
                <a16:creationId xmlns:a16="http://schemas.microsoft.com/office/drawing/2014/main" id="{6CB0D540-35F4-4826-B3C6-FE858B700459}"/>
              </a:ext>
            </a:extLst>
          </p:cNvPr>
          <p:cNvSpPr/>
          <p:nvPr userDrawn="1"/>
        </p:nvSpPr>
        <p:spPr>
          <a:xfrm>
            <a:off x="837052" y="632760"/>
            <a:ext cx="190918" cy="780769"/>
          </a:xfrm>
          <a:prstGeom prst="rect">
            <a:avLst/>
          </a:prstGeom>
          <a:solidFill>
            <a:srgbClr val="F2D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9889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Tree>
    <p:extLst>
      <p:ext uri="{BB962C8B-B14F-4D97-AF65-F5344CB8AC3E}">
        <p14:creationId xmlns:p14="http://schemas.microsoft.com/office/powerpoint/2010/main" val="56289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image" Target="../media/image9.png"/><Relationship Id="rId5" Type="http://schemas.openxmlformats.org/officeDocument/2006/relationships/theme" Target="../theme/theme2.xml"/><Relationship Id="rId4"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5C7D3"/>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7B2A21-7B75-4635-AD98-A0A37BEB671D}"/>
              </a:ext>
            </a:extLst>
          </p:cNvPr>
          <p:cNvSpPr>
            <a:spLocks noGrp="1"/>
          </p:cNvSpPr>
          <p:nvPr>
            <p:ph type="title"/>
          </p:nvPr>
        </p:nvSpPr>
        <p:spPr>
          <a:xfrm>
            <a:off x="1215342" y="365125"/>
            <a:ext cx="10138458" cy="78076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DD6A2AB-3439-42BF-A097-0201EC7493D1}"/>
              </a:ext>
            </a:extLst>
          </p:cNvPr>
          <p:cNvSpPr>
            <a:spLocks noGrp="1"/>
          </p:cNvSpPr>
          <p:nvPr>
            <p:ph type="body" idx="1"/>
          </p:nvPr>
        </p:nvSpPr>
        <p:spPr>
          <a:xfrm>
            <a:off x="838200" y="1423686"/>
            <a:ext cx="10515600" cy="4753277"/>
          </a:xfrm>
          <a:prstGeom prst="rect">
            <a:avLst/>
          </a:prstGeom>
          <a:no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9" name="Rectangle 8">
            <a:extLst>
              <a:ext uri="{FF2B5EF4-FFF2-40B4-BE49-F238E27FC236}">
                <a16:creationId xmlns:a16="http://schemas.microsoft.com/office/drawing/2014/main" id="{07906A78-65EE-4222-B502-834EDD88B1E2}"/>
              </a:ext>
            </a:extLst>
          </p:cNvPr>
          <p:cNvSpPr/>
          <p:nvPr userDrawn="1"/>
        </p:nvSpPr>
        <p:spPr>
          <a:xfrm rot="20630108">
            <a:off x="3416083" y="1015061"/>
            <a:ext cx="5570527" cy="5570527"/>
          </a:xfrm>
          <a:prstGeom prst="rect">
            <a:avLst/>
          </a:prstGeom>
          <a:blipFill dpi="0" rotWithShape="1">
            <a:blip r:embed="rId19">
              <a:alphaModFix amt="18000"/>
              <a:duotone>
                <a:schemeClr val="accent3">
                  <a:shade val="45000"/>
                  <a:satMod val="135000"/>
                </a:schemeClr>
                <a:prstClr val="white"/>
              </a:duotone>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ooter Placeholder 4">
            <a:extLst>
              <a:ext uri="{FF2B5EF4-FFF2-40B4-BE49-F238E27FC236}">
                <a16:creationId xmlns:a16="http://schemas.microsoft.com/office/drawing/2014/main" id="{DB2A0B77-FCB1-4E05-99AF-0B7E9C7AF39D}"/>
              </a:ext>
            </a:extLst>
          </p:cNvPr>
          <p:cNvSpPr>
            <a:spLocks noGrp="1"/>
          </p:cNvSpPr>
          <p:nvPr>
            <p:ph type="ftr" sz="quarter" idx="3"/>
          </p:nvPr>
        </p:nvSpPr>
        <p:spPr>
          <a:xfrm>
            <a:off x="9180576" y="6327648"/>
            <a:ext cx="2743200" cy="365760"/>
          </a:xfrm>
          <a:prstGeom prst="rect">
            <a:avLst/>
          </a:prstGeom>
        </p:spPr>
        <p:txBody>
          <a:bodyPr/>
          <a:lstStyle>
            <a:lvl1pPr>
              <a:defRPr>
                <a:solidFill>
                  <a:srgbClr val="0F4C81"/>
                </a:solidFill>
                <a:latin typeface="Segoe UI Semibold" panose="020B0702040204020203" pitchFamily="34" charset="0"/>
                <a:cs typeface="Segoe UI Semibold" panose="020B0702040204020203" pitchFamily="34" charset="0"/>
              </a:defRPr>
            </a:lvl1pPr>
          </a:lstStyle>
          <a:p>
            <a:r>
              <a:rPr lang="en-US"/>
              <a:t>SQLDbaWithBeard</a:t>
            </a:r>
            <a:endParaRPr lang="en-US" dirty="0"/>
          </a:p>
        </p:txBody>
      </p:sp>
      <p:sp>
        <p:nvSpPr>
          <p:cNvPr id="12" name="Rectangle 11">
            <a:extLst>
              <a:ext uri="{FF2B5EF4-FFF2-40B4-BE49-F238E27FC236}">
                <a16:creationId xmlns:a16="http://schemas.microsoft.com/office/drawing/2014/main" id="{69027204-AC7F-409C-9AE0-93C12006B133}"/>
              </a:ext>
            </a:extLst>
          </p:cNvPr>
          <p:cNvSpPr/>
          <p:nvPr userDrawn="1"/>
        </p:nvSpPr>
        <p:spPr>
          <a:xfrm>
            <a:off x="8889357" y="6327085"/>
            <a:ext cx="393539" cy="393539"/>
          </a:xfrm>
          <a:prstGeom prst="rect">
            <a:avLst/>
          </a:prstGeom>
          <a:blipFill>
            <a:blip r:embed="rId20"/>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377244"/>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8" r:id="rId3"/>
    <p:sldLayoutId id="2147483667" r:id="rId4"/>
    <p:sldLayoutId id="2147483651" r:id="rId5"/>
    <p:sldLayoutId id="2147483652" r:id="rId6"/>
    <p:sldLayoutId id="2147483659" r:id="rId7"/>
    <p:sldLayoutId id="2147483653" r:id="rId8"/>
    <p:sldLayoutId id="2147483660" r:id="rId9"/>
    <p:sldLayoutId id="2147483654" r:id="rId10"/>
    <p:sldLayoutId id="2147483672" r:id="rId11"/>
    <p:sldLayoutId id="2147483655" r:id="rId12"/>
    <p:sldLayoutId id="2147483656" r:id="rId13"/>
    <p:sldLayoutId id="2147483661" r:id="rId14"/>
    <p:sldLayoutId id="2147483657" r:id="rId15"/>
    <p:sldLayoutId id="2147483674" r:id="rId16"/>
    <p:sldLayoutId id="2147483675" r:id="rId17"/>
  </p:sldLayoutIdLst>
  <p:hf sldNum="0" hdr="0" dt="0"/>
  <p:txStyles>
    <p:titleStyle>
      <a:lvl1pPr algn="l" defTabSz="914400" rtl="0" eaLnBrk="1" latinLnBrk="0" hangingPunct="1">
        <a:lnSpc>
          <a:spcPct val="90000"/>
        </a:lnSpc>
        <a:spcBef>
          <a:spcPct val="0"/>
        </a:spcBef>
        <a:buNone/>
        <a:defRPr sz="4400" b="0" kern="1200">
          <a:solidFill>
            <a:srgbClr val="0F4C81"/>
          </a:solidFill>
          <a:latin typeface="Ostrich Sans Heavy" panose="02000908000000020004" pitchFamily="50"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Ostrich Sans" panose="020B0604020202020204" pitchFamily="50"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Ostrich Sans" panose="020B0604020202020204" pitchFamily="50"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Ostrich Sans" panose="020B0604020202020204" pitchFamily="50"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B5C7D3"/>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49895B9-B974-45C2-BF73-99CB7419C632}"/>
              </a:ext>
            </a:extLst>
          </p:cNvPr>
          <p:cNvSpPr/>
          <p:nvPr userDrawn="1"/>
        </p:nvSpPr>
        <p:spPr>
          <a:xfrm rot="20845192">
            <a:off x="2038965" y="-4610010"/>
            <a:ext cx="13293388" cy="12491330"/>
          </a:xfrm>
          <a:prstGeom prst="rect">
            <a:avLst/>
          </a:prstGeom>
          <a:blipFill dpi="0" rotWithShape="1">
            <a:blip r:embed="rId6">
              <a:alphaModFix amt="25000"/>
              <a:duotone>
                <a:prstClr val="black"/>
                <a:schemeClr val="accent5">
                  <a:tint val="45000"/>
                  <a:satMod val="400000"/>
                </a:schemeClr>
              </a:duotone>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Ostrich Sans" panose="020B0604020202020204" pitchFamily="50" charset="0"/>
            </a:endParaRPr>
          </a:p>
        </p:txBody>
      </p:sp>
      <p:sp>
        <p:nvSpPr>
          <p:cNvPr id="2" name="Title Placeholder 1">
            <a:extLst>
              <a:ext uri="{FF2B5EF4-FFF2-40B4-BE49-F238E27FC236}">
                <a16:creationId xmlns:a16="http://schemas.microsoft.com/office/drawing/2014/main" id="{FC17996D-8589-4714-9820-F726F7BE04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2FD80F5-3F6B-46BE-8FFC-A8BDCC7F7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33114340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70" r:id="rId3"/>
    <p:sldLayoutId id="2147483671" r:id="rId4"/>
  </p:sldLayoutIdLst>
  <p:hf sldNum="0" hdr="0" dt="0"/>
  <p:txStyles>
    <p:titleStyle>
      <a:lvl1pPr algn="l" defTabSz="914400" rtl="0" eaLnBrk="1" latinLnBrk="0" hangingPunct="1">
        <a:lnSpc>
          <a:spcPct val="90000"/>
        </a:lnSpc>
        <a:spcBef>
          <a:spcPct val="0"/>
        </a:spcBef>
        <a:buNone/>
        <a:defRPr sz="4400" kern="1200">
          <a:solidFill>
            <a:srgbClr val="0F4C81"/>
          </a:solidFill>
          <a:latin typeface="Ostrich Sans Heavy" panose="02000908000000020004" pitchFamily="50" charset="0"/>
          <a:ea typeface="+mj-ea"/>
          <a:cs typeface="Segoe UI" panose="020B05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Ostrich Sans" panose="020B0604020202020204" pitchFamily="50"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Ostrich Sans" panose="020B0604020202020204" pitchFamily="50"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Ostrich Sans" panose="020B0604020202020204" pitchFamily="50"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hyperlink" Target="https://en.wikipedia.org/wiki/Houston,_we_have_a_problem" TargetMode="Externa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jpg"/><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image" Target="../media/image17.png"/><Relationship Id="rId10" Type="http://schemas.openxmlformats.org/officeDocument/2006/relationships/image" Target="../media/image26.png"/><Relationship Id="rId4" Type="http://schemas.openxmlformats.org/officeDocument/2006/relationships/image" Target="../media/image16.png"/><Relationship Id="rId9" Type="http://schemas.openxmlformats.org/officeDocument/2006/relationships/image" Target="../media/image25.png"/></Relationships>
</file>

<file path=ppt/slides/_rels/slide27.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21.png"/><Relationship Id="rId2" Type="http://schemas.openxmlformats.org/officeDocument/2006/relationships/image" Target="../media/image14.jpg"/><Relationship Id="rId1" Type="http://schemas.openxmlformats.org/officeDocument/2006/relationships/slideLayout" Target="../slideLayouts/slideLayout3.xml"/><Relationship Id="rId6" Type="http://schemas.openxmlformats.org/officeDocument/2006/relationships/image" Target="../media/image19.png"/><Relationship Id="rId5" Type="http://schemas.openxmlformats.org/officeDocument/2006/relationships/image" Target="../media/image17.png"/><Relationship Id="rId10" Type="http://schemas.openxmlformats.org/officeDocument/2006/relationships/image" Target="../media/image26.png"/><Relationship Id="rId4" Type="http://schemas.openxmlformats.org/officeDocument/2006/relationships/image" Target="../media/image16.png"/><Relationship Id="rId9" Type="http://schemas.openxmlformats.org/officeDocument/2006/relationships/image" Target="../media/image25.png"/></Relationships>
</file>

<file path=ppt/slides/_rels/slide28.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15.png"/><Relationship Id="rId7" Type="http://schemas.openxmlformats.org/officeDocument/2006/relationships/image" Target="../media/image25.png"/><Relationship Id="rId2" Type="http://schemas.openxmlformats.org/officeDocument/2006/relationships/image" Target="../media/image14.jpg"/><Relationship Id="rId1" Type="http://schemas.openxmlformats.org/officeDocument/2006/relationships/slideLayout" Target="../slideLayouts/slideLayout3.xml"/><Relationship Id="rId6" Type="http://schemas.openxmlformats.org/officeDocument/2006/relationships/image" Target="../media/image19.png"/><Relationship Id="rId5" Type="http://schemas.openxmlformats.org/officeDocument/2006/relationships/image" Target="../media/image17.png"/><Relationship Id="rId10" Type="http://schemas.openxmlformats.org/officeDocument/2006/relationships/image" Target="../media/image21.png"/><Relationship Id="rId4" Type="http://schemas.openxmlformats.org/officeDocument/2006/relationships/image" Target="../media/image16.png"/><Relationship Id="rId9" Type="http://schemas.openxmlformats.org/officeDocument/2006/relationships/image" Target="../media/image20.png"/></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3.xml"/><Relationship Id="rId4" Type="http://schemas.openxmlformats.org/officeDocument/2006/relationships/image" Target="../media/image13.jpeg"/></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7.gif"/><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28.gif"/><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hyperlink" Target="https://github.com/jupyter/design/wiki/Jupyter-Logo" TargetMode="Externa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hyperlink" Target="https://github.com/jupyter/design/wiki/Jupyter-Logo" TargetMode="Externa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hyperlink" Target="https://github.com/jupyter/design/wiki/Jupyter-Logo" TargetMode="Externa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1.png"/><Relationship Id="rId1" Type="http://schemas.openxmlformats.org/officeDocument/2006/relationships/slideLayout" Target="../slideLayouts/slideLayout12.xml"/><Relationship Id="rId4" Type="http://schemas.openxmlformats.org/officeDocument/2006/relationships/image" Target="../media/image32.png"/></Relationships>
</file>

<file path=ppt/slides/_rels/slide4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1.png"/><Relationship Id="rId1" Type="http://schemas.openxmlformats.org/officeDocument/2006/relationships/slideLayout" Target="../slideLayouts/slideLayout12.xml"/><Relationship Id="rId4" Type="http://schemas.openxmlformats.org/officeDocument/2006/relationships/image" Target="../media/image32.png"/></Relationships>
</file>

<file path=ppt/slides/_rels/slide45.xml.rels><?xml version="1.0" encoding="UTF-8" standalone="yes"?>
<Relationships xmlns="http://schemas.openxmlformats.org/package/2006/relationships"><Relationship Id="rId2" Type="http://schemas.openxmlformats.org/officeDocument/2006/relationships/hyperlink" Target="https://devblogs.microsoft.com/dotnet/net-interactive-is-here-net-notebooks-preview-2/" TargetMode="Externa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3" Type="http://schemas.openxmlformats.org/officeDocument/2006/relationships/hyperlink" Target="https://github.com/sqldbawithabeard" TargetMode="External"/><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0.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3.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PowerShell in Notebooks</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a:xfrm>
            <a:off x="620934" y="6141093"/>
            <a:ext cx="10950132" cy="659757"/>
          </a:xfrm>
        </p:spPr>
        <p:txBody>
          <a:bodyPr/>
          <a:lstStyle/>
          <a:p>
            <a:r>
              <a:rPr lang="en-US" dirty="0"/>
              <a:t>Rob Sewell</a:t>
            </a:r>
          </a:p>
        </p:txBody>
      </p:sp>
      <p:pic>
        <p:nvPicPr>
          <p:cNvPr id="6" name="Picture 5" descr="A close up of an animal&#10;&#10;Description automatically generated">
            <a:extLst>
              <a:ext uri="{FF2B5EF4-FFF2-40B4-BE49-F238E27FC236}">
                <a16:creationId xmlns:a16="http://schemas.microsoft.com/office/drawing/2014/main" id="{002AB75C-C579-4D54-8266-1A569BDC640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4033362" y="3703543"/>
            <a:ext cx="4109357" cy="2311514"/>
          </a:xfrm>
          <a:prstGeom prst="rect">
            <a:avLst/>
          </a:prstGeom>
        </p:spPr>
      </p:pic>
    </p:spTree>
    <p:extLst>
      <p:ext uri="{BB962C8B-B14F-4D97-AF65-F5344CB8AC3E}">
        <p14:creationId xmlns:p14="http://schemas.microsoft.com/office/powerpoint/2010/main" val="573852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2010</a:t>
            </a:r>
          </a:p>
        </p:txBody>
      </p:sp>
      <p:pic>
        <p:nvPicPr>
          <p:cNvPr id="9" name="Picture 8" descr="A screenshot of a cell phone&#10;&#10;Description automatically generated">
            <a:extLst>
              <a:ext uri="{FF2B5EF4-FFF2-40B4-BE49-F238E27FC236}">
                <a16:creationId xmlns:a16="http://schemas.microsoft.com/office/drawing/2014/main" id="{76A2F8F1-AFA6-485B-A22D-7725F53B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36308"/>
            <a:ext cx="5948413" cy="2457450"/>
          </a:xfrm>
          <a:prstGeom prst="rect">
            <a:avLst/>
          </a:prstGeom>
        </p:spPr>
      </p:pic>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52282" y="2761320"/>
            <a:ext cx="7819048" cy="387619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A1A350DA-3DAB-43E3-9284-1CF9F655FA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96244" y="1386620"/>
            <a:ext cx="6668431" cy="4763165"/>
          </a:xfrm>
          <a:prstGeom prst="rect">
            <a:avLst/>
          </a:prstGeom>
        </p:spPr>
      </p:pic>
      <p:sp>
        <p:nvSpPr>
          <p:cNvPr id="3" name="Footer Placeholder 2">
            <a:extLst>
              <a:ext uri="{FF2B5EF4-FFF2-40B4-BE49-F238E27FC236}">
                <a16:creationId xmlns:a16="http://schemas.microsoft.com/office/drawing/2014/main" id="{DFC6C8C2-3D94-4A8F-B8B9-35F8829EA315}"/>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525442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2012</a:t>
            </a:r>
          </a:p>
        </p:txBody>
      </p:sp>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2761320"/>
            <a:ext cx="7819048" cy="387619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A1A350DA-3DAB-43E3-9284-1CF9F655FA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22330" y="1403359"/>
            <a:ext cx="6668431" cy="4763165"/>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C9E5F9F0-F431-4A18-9948-19632B801A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94233" y="626229"/>
            <a:ext cx="8419048" cy="4333333"/>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E987B4F2-44C4-475E-9168-892C81CC17F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41234" y="405189"/>
            <a:ext cx="8780952" cy="6047619"/>
          </a:xfrm>
          <a:prstGeom prst="rect">
            <a:avLst/>
          </a:prstGeom>
        </p:spPr>
      </p:pic>
      <p:sp>
        <p:nvSpPr>
          <p:cNvPr id="3" name="Footer Placeholder 2">
            <a:extLst>
              <a:ext uri="{FF2B5EF4-FFF2-40B4-BE49-F238E27FC236}">
                <a16:creationId xmlns:a16="http://schemas.microsoft.com/office/drawing/2014/main" id="{877220A6-5CF7-44EC-8EF2-39D7BF8E3BA8}"/>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80857284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2012</a:t>
            </a:r>
          </a:p>
        </p:txBody>
      </p:sp>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2761320"/>
            <a:ext cx="7819048" cy="387619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A1A350DA-3DAB-43E3-9284-1CF9F655FA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22330" y="1403359"/>
            <a:ext cx="6668431" cy="4763165"/>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C9E5F9F0-F431-4A18-9948-19632B801A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86476" y="1262331"/>
            <a:ext cx="8419048" cy="4333333"/>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E987B4F2-44C4-475E-9168-892C81CC17F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41234" y="405189"/>
            <a:ext cx="8780952" cy="6047619"/>
          </a:xfrm>
          <a:prstGeom prst="rect">
            <a:avLst/>
          </a:prstGeom>
        </p:spPr>
      </p:pic>
      <p:sp>
        <p:nvSpPr>
          <p:cNvPr id="3" name="Footer Placeholder 2">
            <a:extLst>
              <a:ext uri="{FF2B5EF4-FFF2-40B4-BE49-F238E27FC236}">
                <a16:creationId xmlns:a16="http://schemas.microsoft.com/office/drawing/2014/main" id="{B27D597D-3032-48CB-AB4E-A7570640D876}"/>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75427203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2012</a:t>
            </a:r>
          </a:p>
        </p:txBody>
      </p:sp>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2761320"/>
            <a:ext cx="7819048" cy="3876190"/>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E987B4F2-44C4-475E-9168-892C81CC17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0208" y="1265891"/>
            <a:ext cx="6696557" cy="4612054"/>
          </a:xfrm>
          <a:prstGeom prst="rect">
            <a:avLst/>
          </a:prstGeom>
        </p:spPr>
      </p:pic>
      <p:sp>
        <p:nvSpPr>
          <p:cNvPr id="3" name="Footer Placeholder 2">
            <a:extLst>
              <a:ext uri="{FF2B5EF4-FFF2-40B4-BE49-F238E27FC236}">
                <a16:creationId xmlns:a16="http://schemas.microsoft.com/office/drawing/2014/main" id="{4EEDFC19-B41F-418A-92DD-FB6854E1E572}"/>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180900450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2017</a:t>
            </a:r>
          </a:p>
        </p:txBody>
      </p:sp>
      <p:pic>
        <p:nvPicPr>
          <p:cNvPr id="3" name="Picture 2">
            <a:extLst>
              <a:ext uri="{FF2B5EF4-FFF2-40B4-BE49-F238E27FC236}">
                <a16:creationId xmlns:a16="http://schemas.microsoft.com/office/drawing/2014/main" id="{1117835C-D60A-475E-BC72-DBAA52057277}"/>
              </a:ext>
            </a:extLst>
          </p:cNvPr>
          <p:cNvPicPr>
            <a:picLocks noChangeAspect="1"/>
          </p:cNvPicPr>
          <p:nvPr/>
        </p:nvPicPr>
        <p:blipFill>
          <a:blip r:embed="rId2"/>
          <a:stretch>
            <a:fillRect/>
          </a:stretch>
        </p:blipFill>
        <p:spPr>
          <a:xfrm>
            <a:off x="-7688052" y="1620233"/>
            <a:ext cx="7178316" cy="4277032"/>
          </a:xfrm>
          <a:prstGeom prst="rect">
            <a:avLst/>
          </a:prstGeom>
        </p:spPr>
      </p:pic>
      <p:pic>
        <p:nvPicPr>
          <p:cNvPr id="9" name="Picture 8">
            <a:extLst>
              <a:ext uri="{FF2B5EF4-FFF2-40B4-BE49-F238E27FC236}">
                <a16:creationId xmlns:a16="http://schemas.microsoft.com/office/drawing/2014/main" id="{5CBACED7-8F30-4629-BBB7-917825404940}"/>
              </a:ext>
            </a:extLst>
          </p:cNvPr>
          <p:cNvPicPr>
            <a:picLocks noChangeAspect="1"/>
          </p:cNvPicPr>
          <p:nvPr/>
        </p:nvPicPr>
        <p:blipFill>
          <a:blip r:embed="rId3"/>
          <a:stretch>
            <a:fillRect/>
          </a:stretch>
        </p:blipFill>
        <p:spPr>
          <a:xfrm>
            <a:off x="13109284" y="1394994"/>
            <a:ext cx="12192000" cy="4727510"/>
          </a:xfrm>
          <a:prstGeom prst="rect">
            <a:avLst/>
          </a:prstGeom>
        </p:spPr>
      </p:pic>
      <p:sp>
        <p:nvSpPr>
          <p:cNvPr id="4" name="Footer Placeholder 3">
            <a:extLst>
              <a:ext uri="{FF2B5EF4-FFF2-40B4-BE49-F238E27FC236}">
                <a16:creationId xmlns:a16="http://schemas.microsoft.com/office/drawing/2014/main" id="{40017F0F-22C9-409E-AFD4-C7DE51E584FD}"/>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16742284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2017</a:t>
            </a:r>
          </a:p>
        </p:txBody>
      </p:sp>
      <p:pic>
        <p:nvPicPr>
          <p:cNvPr id="3" name="Picture 2">
            <a:extLst>
              <a:ext uri="{FF2B5EF4-FFF2-40B4-BE49-F238E27FC236}">
                <a16:creationId xmlns:a16="http://schemas.microsoft.com/office/drawing/2014/main" id="{1117835C-D60A-475E-BC72-DBAA52057277}"/>
              </a:ext>
            </a:extLst>
          </p:cNvPr>
          <p:cNvPicPr>
            <a:picLocks noChangeAspect="1"/>
          </p:cNvPicPr>
          <p:nvPr/>
        </p:nvPicPr>
        <p:blipFill>
          <a:blip r:embed="rId2"/>
          <a:stretch>
            <a:fillRect/>
          </a:stretch>
        </p:blipFill>
        <p:spPr>
          <a:xfrm>
            <a:off x="-7688052" y="1620233"/>
            <a:ext cx="7178316" cy="4277032"/>
          </a:xfrm>
          <a:prstGeom prst="rect">
            <a:avLst/>
          </a:prstGeom>
        </p:spPr>
      </p:pic>
      <p:pic>
        <p:nvPicPr>
          <p:cNvPr id="9" name="Picture 8">
            <a:extLst>
              <a:ext uri="{FF2B5EF4-FFF2-40B4-BE49-F238E27FC236}">
                <a16:creationId xmlns:a16="http://schemas.microsoft.com/office/drawing/2014/main" id="{5CBACED7-8F30-4629-BBB7-917825404940}"/>
              </a:ext>
            </a:extLst>
          </p:cNvPr>
          <p:cNvPicPr>
            <a:picLocks noChangeAspect="1"/>
          </p:cNvPicPr>
          <p:nvPr/>
        </p:nvPicPr>
        <p:blipFill>
          <a:blip r:embed="rId3"/>
          <a:stretch>
            <a:fillRect/>
          </a:stretch>
        </p:blipFill>
        <p:spPr>
          <a:xfrm>
            <a:off x="1591027" y="1682173"/>
            <a:ext cx="9009945" cy="3493652"/>
          </a:xfrm>
          <a:prstGeom prst="rect">
            <a:avLst/>
          </a:prstGeom>
        </p:spPr>
      </p:pic>
      <p:sp>
        <p:nvSpPr>
          <p:cNvPr id="4" name="Footer Placeholder 3">
            <a:extLst>
              <a:ext uri="{FF2B5EF4-FFF2-40B4-BE49-F238E27FC236}">
                <a16:creationId xmlns:a16="http://schemas.microsoft.com/office/drawing/2014/main" id="{49B05C24-F3B2-48CA-88C3-3D5F42E5A9FA}"/>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87263944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2017</a:t>
            </a:r>
          </a:p>
        </p:txBody>
      </p:sp>
      <p:pic>
        <p:nvPicPr>
          <p:cNvPr id="3" name="Picture 2">
            <a:extLst>
              <a:ext uri="{FF2B5EF4-FFF2-40B4-BE49-F238E27FC236}">
                <a16:creationId xmlns:a16="http://schemas.microsoft.com/office/drawing/2014/main" id="{1117835C-D60A-475E-BC72-DBAA52057277}"/>
              </a:ext>
            </a:extLst>
          </p:cNvPr>
          <p:cNvPicPr>
            <a:picLocks noChangeAspect="1"/>
          </p:cNvPicPr>
          <p:nvPr/>
        </p:nvPicPr>
        <p:blipFill>
          <a:blip r:embed="rId2"/>
          <a:stretch>
            <a:fillRect/>
          </a:stretch>
        </p:blipFill>
        <p:spPr>
          <a:xfrm>
            <a:off x="1876770" y="1153357"/>
            <a:ext cx="7638604" cy="4551284"/>
          </a:xfrm>
          <a:prstGeom prst="rect">
            <a:avLst/>
          </a:prstGeom>
        </p:spPr>
      </p:pic>
      <p:pic>
        <p:nvPicPr>
          <p:cNvPr id="9" name="Picture 8">
            <a:extLst>
              <a:ext uri="{FF2B5EF4-FFF2-40B4-BE49-F238E27FC236}">
                <a16:creationId xmlns:a16="http://schemas.microsoft.com/office/drawing/2014/main" id="{5CBACED7-8F30-4629-BBB7-917825404940}"/>
              </a:ext>
            </a:extLst>
          </p:cNvPr>
          <p:cNvPicPr>
            <a:picLocks noChangeAspect="1"/>
          </p:cNvPicPr>
          <p:nvPr/>
        </p:nvPicPr>
        <p:blipFill>
          <a:blip r:embed="rId3"/>
          <a:stretch>
            <a:fillRect/>
          </a:stretch>
        </p:blipFill>
        <p:spPr>
          <a:xfrm>
            <a:off x="13141739" y="1620233"/>
            <a:ext cx="9009945" cy="3493652"/>
          </a:xfrm>
          <a:prstGeom prst="rect">
            <a:avLst/>
          </a:prstGeom>
        </p:spPr>
      </p:pic>
      <p:sp>
        <p:nvSpPr>
          <p:cNvPr id="4" name="Footer Placeholder 3">
            <a:extLst>
              <a:ext uri="{FF2B5EF4-FFF2-40B4-BE49-F238E27FC236}">
                <a16:creationId xmlns:a16="http://schemas.microsoft.com/office/drawing/2014/main" id="{5653FFF2-89B5-4B90-8640-1BDEE13CDA22}"/>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93318896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2018</a:t>
            </a:r>
          </a:p>
        </p:txBody>
      </p:sp>
      <p:pic>
        <p:nvPicPr>
          <p:cNvPr id="3" name="Picture 2">
            <a:extLst>
              <a:ext uri="{FF2B5EF4-FFF2-40B4-BE49-F238E27FC236}">
                <a16:creationId xmlns:a16="http://schemas.microsoft.com/office/drawing/2014/main" id="{1117835C-D60A-475E-BC72-DBAA52057277}"/>
              </a:ext>
            </a:extLst>
          </p:cNvPr>
          <p:cNvPicPr>
            <a:picLocks noChangeAspect="1"/>
          </p:cNvPicPr>
          <p:nvPr/>
        </p:nvPicPr>
        <p:blipFill>
          <a:blip r:embed="rId2"/>
          <a:stretch>
            <a:fillRect/>
          </a:stretch>
        </p:blipFill>
        <p:spPr>
          <a:xfrm>
            <a:off x="-8137769" y="1213833"/>
            <a:ext cx="7638604" cy="4551284"/>
          </a:xfrm>
          <a:prstGeom prst="rect">
            <a:avLst/>
          </a:prstGeom>
        </p:spPr>
      </p:pic>
      <p:pic>
        <p:nvPicPr>
          <p:cNvPr id="8" name="Picture 7">
            <a:extLst>
              <a:ext uri="{FF2B5EF4-FFF2-40B4-BE49-F238E27FC236}">
                <a16:creationId xmlns:a16="http://schemas.microsoft.com/office/drawing/2014/main" id="{E4C07B3E-AD4E-4ACA-80FA-7DDDEB967BD0}"/>
              </a:ext>
            </a:extLst>
          </p:cNvPr>
          <p:cNvPicPr>
            <a:picLocks noChangeAspect="1"/>
          </p:cNvPicPr>
          <p:nvPr/>
        </p:nvPicPr>
        <p:blipFill>
          <a:blip r:embed="rId3"/>
          <a:stretch>
            <a:fillRect/>
          </a:stretch>
        </p:blipFill>
        <p:spPr>
          <a:xfrm>
            <a:off x="12600253" y="1414459"/>
            <a:ext cx="12192000" cy="4657179"/>
          </a:xfrm>
          <a:prstGeom prst="rect">
            <a:avLst/>
          </a:prstGeom>
        </p:spPr>
      </p:pic>
      <p:sp>
        <p:nvSpPr>
          <p:cNvPr id="4" name="Footer Placeholder 3">
            <a:extLst>
              <a:ext uri="{FF2B5EF4-FFF2-40B4-BE49-F238E27FC236}">
                <a16:creationId xmlns:a16="http://schemas.microsoft.com/office/drawing/2014/main" id="{27F27A3F-5371-44DE-A4BA-5C7C0AC667C5}"/>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249574699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2018</a:t>
            </a:r>
          </a:p>
        </p:txBody>
      </p:sp>
      <p:pic>
        <p:nvPicPr>
          <p:cNvPr id="3" name="Picture 2">
            <a:extLst>
              <a:ext uri="{FF2B5EF4-FFF2-40B4-BE49-F238E27FC236}">
                <a16:creationId xmlns:a16="http://schemas.microsoft.com/office/drawing/2014/main" id="{1117835C-D60A-475E-BC72-DBAA52057277}"/>
              </a:ext>
            </a:extLst>
          </p:cNvPr>
          <p:cNvPicPr>
            <a:picLocks noChangeAspect="1"/>
          </p:cNvPicPr>
          <p:nvPr/>
        </p:nvPicPr>
        <p:blipFill>
          <a:blip r:embed="rId2"/>
          <a:stretch>
            <a:fillRect/>
          </a:stretch>
        </p:blipFill>
        <p:spPr>
          <a:xfrm>
            <a:off x="-8137769" y="1213833"/>
            <a:ext cx="7638604" cy="4551284"/>
          </a:xfrm>
          <a:prstGeom prst="rect">
            <a:avLst/>
          </a:prstGeom>
        </p:spPr>
      </p:pic>
      <p:pic>
        <p:nvPicPr>
          <p:cNvPr id="8" name="Picture 7">
            <a:extLst>
              <a:ext uri="{FF2B5EF4-FFF2-40B4-BE49-F238E27FC236}">
                <a16:creationId xmlns:a16="http://schemas.microsoft.com/office/drawing/2014/main" id="{E4C07B3E-AD4E-4ACA-80FA-7DDDEB967BD0}"/>
              </a:ext>
            </a:extLst>
          </p:cNvPr>
          <p:cNvPicPr>
            <a:picLocks noChangeAspect="1"/>
          </p:cNvPicPr>
          <p:nvPr/>
        </p:nvPicPr>
        <p:blipFill>
          <a:blip r:embed="rId3"/>
          <a:stretch>
            <a:fillRect/>
          </a:stretch>
        </p:blipFill>
        <p:spPr>
          <a:xfrm>
            <a:off x="1352912" y="1617203"/>
            <a:ext cx="9486176" cy="3623591"/>
          </a:xfrm>
          <a:prstGeom prst="rect">
            <a:avLst/>
          </a:prstGeom>
        </p:spPr>
      </p:pic>
      <p:sp>
        <p:nvSpPr>
          <p:cNvPr id="4" name="Footer Placeholder 3">
            <a:extLst>
              <a:ext uri="{FF2B5EF4-FFF2-40B4-BE49-F238E27FC236}">
                <a16:creationId xmlns:a16="http://schemas.microsoft.com/office/drawing/2014/main" id="{F1884559-C108-46E7-9D89-2C07FB6A7A61}"/>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116417227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3977137" y="2725389"/>
            <a:ext cx="4237725" cy="1407221"/>
          </a:xfrm>
        </p:spPr>
        <p:txBody>
          <a:bodyPr>
            <a:normAutofit fontScale="92500"/>
          </a:bodyPr>
          <a:lstStyle/>
          <a:p>
            <a:pPr marL="0" indent="0">
              <a:buNone/>
            </a:pPr>
            <a:r>
              <a:rPr lang="en-GB" sz="9600" dirty="0"/>
              <a:t>2016-17</a:t>
            </a:r>
          </a:p>
        </p:txBody>
      </p:sp>
      <p:pic>
        <p:nvPicPr>
          <p:cNvPr id="8" name="Picture 7">
            <a:extLst>
              <a:ext uri="{FF2B5EF4-FFF2-40B4-BE49-F238E27FC236}">
                <a16:creationId xmlns:a16="http://schemas.microsoft.com/office/drawing/2014/main" id="{E4C07B3E-AD4E-4ACA-80FA-7DDDEB967BD0}"/>
              </a:ext>
            </a:extLst>
          </p:cNvPr>
          <p:cNvPicPr>
            <a:picLocks noChangeAspect="1"/>
          </p:cNvPicPr>
          <p:nvPr/>
        </p:nvPicPr>
        <p:blipFill>
          <a:blip r:embed="rId2"/>
          <a:stretch>
            <a:fillRect/>
          </a:stretch>
        </p:blipFill>
        <p:spPr>
          <a:xfrm>
            <a:off x="12670268" y="1677679"/>
            <a:ext cx="9486176" cy="3623591"/>
          </a:xfrm>
          <a:prstGeom prst="rect">
            <a:avLst/>
          </a:prstGeom>
        </p:spPr>
      </p:pic>
      <p:pic>
        <p:nvPicPr>
          <p:cNvPr id="4" name="Picture 3">
            <a:extLst>
              <a:ext uri="{FF2B5EF4-FFF2-40B4-BE49-F238E27FC236}">
                <a16:creationId xmlns:a16="http://schemas.microsoft.com/office/drawing/2014/main" id="{C4FF2093-7030-4820-AF6B-74BC02D78629}"/>
              </a:ext>
            </a:extLst>
          </p:cNvPr>
          <p:cNvPicPr>
            <a:picLocks noChangeAspect="1"/>
          </p:cNvPicPr>
          <p:nvPr/>
        </p:nvPicPr>
        <p:blipFill>
          <a:blip r:embed="rId3"/>
          <a:stretch>
            <a:fillRect/>
          </a:stretch>
        </p:blipFill>
        <p:spPr>
          <a:xfrm>
            <a:off x="-12853496" y="1566802"/>
            <a:ext cx="12192000" cy="3578087"/>
          </a:xfrm>
          <a:prstGeom prst="rect">
            <a:avLst/>
          </a:prstGeom>
        </p:spPr>
      </p:pic>
      <p:sp>
        <p:nvSpPr>
          <p:cNvPr id="3" name="Footer Placeholder 2">
            <a:extLst>
              <a:ext uri="{FF2B5EF4-FFF2-40B4-BE49-F238E27FC236}">
                <a16:creationId xmlns:a16="http://schemas.microsoft.com/office/drawing/2014/main" id="{14FD1E12-228A-4D74-9159-D012AB53DA27}"/>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102839520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How to insert your Twitter handle</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a:xfrm>
            <a:off x="357809" y="1423686"/>
            <a:ext cx="11688417" cy="4122349"/>
          </a:xfrm>
        </p:spPr>
        <p:txBody>
          <a:bodyPr>
            <a:normAutofit fontScale="92500" lnSpcReduction="20000"/>
          </a:bodyPr>
          <a:lstStyle/>
          <a:p>
            <a:r>
              <a:rPr lang="en-US" dirty="0"/>
              <a:t>1. On the </a:t>
            </a:r>
            <a:r>
              <a:rPr lang="en-US" b="1" dirty="0"/>
              <a:t>Insert</a:t>
            </a:r>
            <a:r>
              <a:rPr lang="en-US" dirty="0"/>
              <a:t> tab, select </a:t>
            </a:r>
            <a:r>
              <a:rPr lang="en-US" b="1" dirty="0"/>
              <a:t>Header &amp; Footer</a:t>
            </a:r>
            <a:r>
              <a:rPr lang="en-US" dirty="0"/>
              <a:t>.</a:t>
            </a:r>
          </a:p>
          <a:p>
            <a:r>
              <a:rPr lang="en-US" dirty="0"/>
              <a:t> </a:t>
            </a:r>
          </a:p>
          <a:p>
            <a:r>
              <a:rPr lang="en-US" dirty="0"/>
              <a:t>2. On the </a:t>
            </a:r>
            <a:r>
              <a:rPr lang="en-US" b="1" dirty="0"/>
              <a:t>Slide</a:t>
            </a:r>
            <a:r>
              <a:rPr lang="en-US" dirty="0"/>
              <a:t> tab, check the </a:t>
            </a:r>
            <a:r>
              <a:rPr lang="en-US" b="1" dirty="0"/>
              <a:t>Footer</a:t>
            </a:r>
            <a:r>
              <a:rPr lang="en-US" dirty="0"/>
              <a:t> box.</a:t>
            </a:r>
          </a:p>
          <a:p>
            <a:endParaRPr lang="en-US" dirty="0"/>
          </a:p>
          <a:p>
            <a:r>
              <a:rPr lang="en-US" dirty="0"/>
              <a:t>3. In the box below </a:t>
            </a:r>
            <a:r>
              <a:rPr lang="en-US" b="1" dirty="0"/>
              <a:t>Footer</a:t>
            </a:r>
            <a:r>
              <a:rPr lang="en-US" dirty="0"/>
              <a:t>, type your Twitter handle (e.g. @</a:t>
            </a:r>
            <a:r>
              <a:rPr lang="en-US" dirty="0" err="1"/>
              <a:t>PSConfEU</a:t>
            </a:r>
            <a:r>
              <a:rPr lang="en-US" dirty="0"/>
              <a:t>). </a:t>
            </a:r>
          </a:p>
          <a:p>
            <a:r>
              <a:rPr lang="en-US" dirty="0"/>
              <a:t> </a:t>
            </a:r>
          </a:p>
          <a:p>
            <a:r>
              <a:rPr lang="en-US" dirty="0"/>
              <a:t>4. To prevent the footer from appearing on the title slide, check the </a:t>
            </a:r>
            <a:r>
              <a:rPr lang="en-US" b="1" dirty="0"/>
              <a:t>Don't show on title slide </a:t>
            </a:r>
            <a:r>
              <a:rPr lang="en-US" dirty="0"/>
              <a:t>box.</a:t>
            </a:r>
          </a:p>
          <a:p>
            <a:endParaRPr lang="en-US" dirty="0"/>
          </a:p>
          <a:p>
            <a:r>
              <a:rPr lang="en-US" dirty="0"/>
              <a:t>5. Click </a:t>
            </a:r>
            <a:r>
              <a:rPr lang="en-US" b="1" dirty="0"/>
              <a:t>Apply to All </a:t>
            </a:r>
            <a:r>
              <a:rPr lang="en-US" dirty="0"/>
              <a:t>button.</a:t>
            </a:r>
          </a:p>
          <a:p>
            <a:endParaRPr lang="en-US" dirty="0"/>
          </a:p>
          <a:p>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SQLDbaWithBeard</a:t>
            </a:r>
            <a:endParaRPr lang="en-US" dirty="0"/>
          </a:p>
        </p:txBody>
      </p:sp>
    </p:spTree>
    <p:extLst>
      <p:ext uri="{BB962C8B-B14F-4D97-AF65-F5344CB8AC3E}">
        <p14:creationId xmlns:p14="http://schemas.microsoft.com/office/powerpoint/2010/main" val="32197536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3977137" y="2725389"/>
            <a:ext cx="4237725" cy="1407221"/>
          </a:xfrm>
        </p:spPr>
        <p:txBody>
          <a:bodyPr>
            <a:normAutofit fontScale="92500"/>
          </a:bodyPr>
          <a:lstStyle/>
          <a:p>
            <a:pPr marL="0" indent="0">
              <a:buNone/>
            </a:pPr>
            <a:r>
              <a:rPr lang="en-GB" sz="9600" dirty="0"/>
              <a:t>2016-17</a:t>
            </a:r>
          </a:p>
        </p:txBody>
      </p:sp>
      <p:pic>
        <p:nvPicPr>
          <p:cNvPr id="4" name="Picture 3">
            <a:extLst>
              <a:ext uri="{FF2B5EF4-FFF2-40B4-BE49-F238E27FC236}">
                <a16:creationId xmlns:a16="http://schemas.microsoft.com/office/drawing/2014/main" id="{C4FF2093-7030-4820-AF6B-74BC02D78629}"/>
              </a:ext>
            </a:extLst>
          </p:cNvPr>
          <p:cNvPicPr>
            <a:picLocks noChangeAspect="1"/>
          </p:cNvPicPr>
          <p:nvPr/>
        </p:nvPicPr>
        <p:blipFill>
          <a:blip r:embed="rId2"/>
          <a:stretch>
            <a:fillRect/>
          </a:stretch>
        </p:blipFill>
        <p:spPr>
          <a:xfrm>
            <a:off x="951390" y="1919168"/>
            <a:ext cx="10289217" cy="3019662"/>
          </a:xfrm>
          <a:prstGeom prst="rect">
            <a:avLst/>
          </a:prstGeom>
        </p:spPr>
      </p:pic>
      <p:pic>
        <p:nvPicPr>
          <p:cNvPr id="3" name="Picture 2">
            <a:extLst>
              <a:ext uri="{FF2B5EF4-FFF2-40B4-BE49-F238E27FC236}">
                <a16:creationId xmlns:a16="http://schemas.microsoft.com/office/drawing/2014/main" id="{F38E22BC-8B3E-4E27-B212-1B4AB3037F39}"/>
              </a:ext>
            </a:extLst>
          </p:cNvPr>
          <p:cNvPicPr>
            <a:picLocks noChangeAspect="1"/>
          </p:cNvPicPr>
          <p:nvPr/>
        </p:nvPicPr>
        <p:blipFill>
          <a:blip r:embed="rId3"/>
          <a:stretch>
            <a:fillRect/>
          </a:stretch>
        </p:blipFill>
        <p:spPr>
          <a:xfrm>
            <a:off x="13681146" y="1458900"/>
            <a:ext cx="12192000" cy="4801336"/>
          </a:xfrm>
          <a:prstGeom prst="rect">
            <a:avLst/>
          </a:prstGeom>
        </p:spPr>
      </p:pic>
      <p:sp>
        <p:nvSpPr>
          <p:cNvPr id="6" name="Footer Placeholder 5">
            <a:extLst>
              <a:ext uri="{FF2B5EF4-FFF2-40B4-BE49-F238E27FC236}">
                <a16:creationId xmlns:a16="http://schemas.microsoft.com/office/drawing/2014/main" id="{53C0C4D3-C466-403F-A5C4-F1B0E3BC5559}"/>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30399059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692439" y="2818360"/>
            <a:ext cx="2807121" cy="1221279"/>
          </a:xfrm>
        </p:spPr>
        <p:txBody>
          <a:bodyPr>
            <a:normAutofit fontScale="92500" lnSpcReduction="10000"/>
          </a:bodyPr>
          <a:lstStyle/>
          <a:p>
            <a:pPr marL="0" indent="0">
              <a:buNone/>
            </a:pPr>
            <a:r>
              <a:rPr lang="en-GB" sz="9600" dirty="0"/>
              <a:t>2019</a:t>
            </a:r>
          </a:p>
        </p:txBody>
      </p:sp>
      <p:pic>
        <p:nvPicPr>
          <p:cNvPr id="4" name="Picture 3">
            <a:extLst>
              <a:ext uri="{FF2B5EF4-FFF2-40B4-BE49-F238E27FC236}">
                <a16:creationId xmlns:a16="http://schemas.microsoft.com/office/drawing/2014/main" id="{C4FF2093-7030-4820-AF6B-74BC02D78629}"/>
              </a:ext>
            </a:extLst>
          </p:cNvPr>
          <p:cNvPicPr>
            <a:picLocks noChangeAspect="1"/>
          </p:cNvPicPr>
          <p:nvPr/>
        </p:nvPicPr>
        <p:blipFill>
          <a:blip r:embed="rId2"/>
          <a:stretch>
            <a:fillRect/>
          </a:stretch>
        </p:blipFill>
        <p:spPr>
          <a:xfrm>
            <a:off x="-11488753" y="1566802"/>
            <a:ext cx="10289217" cy="3019662"/>
          </a:xfrm>
          <a:prstGeom prst="rect">
            <a:avLst/>
          </a:prstGeom>
        </p:spPr>
      </p:pic>
      <p:pic>
        <p:nvPicPr>
          <p:cNvPr id="6" name="Picture 5">
            <a:extLst>
              <a:ext uri="{FF2B5EF4-FFF2-40B4-BE49-F238E27FC236}">
                <a16:creationId xmlns:a16="http://schemas.microsoft.com/office/drawing/2014/main" id="{766B25CE-ED8B-4B54-BCE6-9E03E3565060}"/>
              </a:ext>
            </a:extLst>
          </p:cNvPr>
          <p:cNvPicPr>
            <a:picLocks noChangeAspect="1"/>
          </p:cNvPicPr>
          <p:nvPr/>
        </p:nvPicPr>
        <p:blipFill>
          <a:blip r:embed="rId3"/>
          <a:stretch>
            <a:fillRect/>
          </a:stretch>
        </p:blipFill>
        <p:spPr>
          <a:xfrm>
            <a:off x="13391535" y="1090769"/>
            <a:ext cx="9148651" cy="3019662"/>
          </a:xfrm>
          <a:prstGeom prst="rect">
            <a:avLst/>
          </a:prstGeom>
        </p:spPr>
      </p:pic>
      <p:sp>
        <p:nvSpPr>
          <p:cNvPr id="3" name="Footer Placeholder 2">
            <a:extLst>
              <a:ext uri="{FF2B5EF4-FFF2-40B4-BE49-F238E27FC236}">
                <a16:creationId xmlns:a16="http://schemas.microsoft.com/office/drawing/2014/main" id="{35E0DF64-8FF6-443D-A814-258CDA5EFFBD}"/>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6568675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692439" y="2818360"/>
            <a:ext cx="2807121" cy="1221279"/>
          </a:xfrm>
        </p:spPr>
        <p:txBody>
          <a:bodyPr>
            <a:normAutofit fontScale="92500" lnSpcReduction="10000"/>
          </a:bodyPr>
          <a:lstStyle/>
          <a:p>
            <a:pPr marL="0" indent="0">
              <a:buNone/>
            </a:pPr>
            <a:r>
              <a:rPr lang="en-GB" sz="9600" dirty="0"/>
              <a:t>2019</a:t>
            </a:r>
          </a:p>
        </p:txBody>
      </p:sp>
      <p:pic>
        <p:nvPicPr>
          <p:cNvPr id="6" name="Picture 5">
            <a:extLst>
              <a:ext uri="{FF2B5EF4-FFF2-40B4-BE49-F238E27FC236}">
                <a16:creationId xmlns:a16="http://schemas.microsoft.com/office/drawing/2014/main" id="{766B25CE-ED8B-4B54-BCE6-9E03E3565060}"/>
              </a:ext>
            </a:extLst>
          </p:cNvPr>
          <p:cNvPicPr>
            <a:picLocks noChangeAspect="1"/>
          </p:cNvPicPr>
          <p:nvPr/>
        </p:nvPicPr>
        <p:blipFill>
          <a:blip r:embed="rId2"/>
          <a:stretch>
            <a:fillRect/>
          </a:stretch>
        </p:blipFill>
        <p:spPr>
          <a:xfrm>
            <a:off x="1521673" y="1919168"/>
            <a:ext cx="9148651" cy="3019662"/>
          </a:xfrm>
          <a:prstGeom prst="rect">
            <a:avLst/>
          </a:prstGeom>
        </p:spPr>
      </p:pic>
      <p:pic>
        <p:nvPicPr>
          <p:cNvPr id="8" name="Picture 7">
            <a:extLst>
              <a:ext uri="{FF2B5EF4-FFF2-40B4-BE49-F238E27FC236}">
                <a16:creationId xmlns:a16="http://schemas.microsoft.com/office/drawing/2014/main" id="{F63072FE-5073-42F8-8796-55EB891F7113}"/>
              </a:ext>
            </a:extLst>
          </p:cNvPr>
          <p:cNvPicPr>
            <a:picLocks noChangeAspect="1"/>
          </p:cNvPicPr>
          <p:nvPr/>
        </p:nvPicPr>
        <p:blipFill>
          <a:blip r:embed="rId3"/>
          <a:stretch>
            <a:fillRect/>
          </a:stretch>
        </p:blipFill>
        <p:spPr>
          <a:xfrm>
            <a:off x="13168244" y="241239"/>
            <a:ext cx="12192000" cy="6094268"/>
          </a:xfrm>
          <a:prstGeom prst="rect">
            <a:avLst/>
          </a:prstGeom>
        </p:spPr>
      </p:pic>
      <p:sp>
        <p:nvSpPr>
          <p:cNvPr id="3" name="Footer Placeholder 2">
            <a:extLst>
              <a:ext uri="{FF2B5EF4-FFF2-40B4-BE49-F238E27FC236}">
                <a16:creationId xmlns:a16="http://schemas.microsoft.com/office/drawing/2014/main" id="{A313DCE6-214B-4F0F-A9AA-30674CE21894}"/>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86935423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692439" y="2818360"/>
            <a:ext cx="2807121" cy="1221279"/>
          </a:xfrm>
        </p:spPr>
        <p:txBody>
          <a:bodyPr>
            <a:normAutofit fontScale="92500" lnSpcReduction="10000"/>
          </a:bodyPr>
          <a:lstStyle/>
          <a:p>
            <a:pPr marL="0" indent="0">
              <a:buNone/>
            </a:pPr>
            <a:r>
              <a:rPr lang="en-GB" sz="9600" dirty="0"/>
              <a:t>2019</a:t>
            </a:r>
          </a:p>
        </p:txBody>
      </p:sp>
      <p:pic>
        <p:nvPicPr>
          <p:cNvPr id="6" name="Picture 5">
            <a:extLst>
              <a:ext uri="{FF2B5EF4-FFF2-40B4-BE49-F238E27FC236}">
                <a16:creationId xmlns:a16="http://schemas.microsoft.com/office/drawing/2014/main" id="{766B25CE-ED8B-4B54-BCE6-9E03E3565060}"/>
              </a:ext>
            </a:extLst>
          </p:cNvPr>
          <p:cNvPicPr>
            <a:picLocks noChangeAspect="1"/>
          </p:cNvPicPr>
          <p:nvPr/>
        </p:nvPicPr>
        <p:blipFill>
          <a:blip r:embed="rId2"/>
          <a:stretch>
            <a:fillRect/>
          </a:stretch>
        </p:blipFill>
        <p:spPr>
          <a:xfrm>
            <a:off x="-9972380" y="2431585"/>
            <a:ext cx="9148651" cy="3019662"/>
          </a:xfrm>
          <a:prstGeom prst="rect">
            <a:avLst/>
          </a:prstGeom>
        </p:spPr>
      </p:pic>
      <p:pic>
        <p:nvPicPr>
          <p:cNvPr id="8" name="Picture 7">
            <a:extLst>
              <a:ext uri="{FF2B5EF4-FFF2-40B4-BE49-F238E27FC236}">
                <a16:creationId xmlns:a16="http://schemas.microsoft.com/office/drawing/2014/main" id="{F63072FE-5073-42F8-8796-55EB891F7113}"/>
              </a:ext>
            </a:extLst>
          </p:cNvPr>
          <p:cNvPicPr>
            <a:picLocks noChangeAspect="1"/>
          </p:cNvPicPr>
          <p:nvPr/>
        </p:nvPicPr>
        <p:blipFill>
          <a:blip r:embed="rId3"/>
          <a:stretch>
            <a:fillRect/>
          </a:stretch>
        </p:blipFill>
        <p:spPr>
          <a:xfrm>
            <a:off x="1200717" y="1356717"/>
            <a:ext cx="9790566" cy="4893892"/>
          </a:xfrm>
          <a:prstGeom prst="rect">
            <a:avLst/>
          </a:prstGeom>
        </p:spPr>
      </p:pic>
      <p:sp>
        <p:nvSpPr>
          <p:cNvPr id="3" name="Footer Placeholder 2">
            <a:extLst>
              <a:ext uri="{FF2B5EF4-FFF2-40B4-BE49-F238E27FC236}">
                <a16:creationId xmlns:a16="http://schemas.microsoft.com/office/drawing/2014/main" id="{C1069517-92A2-419B-9418-7BB351D3B860}"/>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8959598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ADCA497-ED1F-4807-B523-DB3FAA816AC5}"/>
              </a:ext>
            </a:extLst>
          </p:cNvPr>
          <p:cNvSpPr>
            <a:spLocks noGrp="1"/>
          </p:cNvSpPr>
          <p:nvPr>
            <p:ph idx="1"/>
          </p:nvPr>
        </p:nvSpPr>
        <p:spPr>
          <a:xfrm>
            <a:off x="825500" y="2718421"/>
            <a:ext cx="10541000" cy="1421158"/>
          </a:xfrm>
        </p:spPr>
        <p:txBody>
          <a:bodyPr>
            <a:noAutofit/>
          </a:bodyPr>
          <a:lstStyle/>
          <a:p>
            <a:pPr marL="0" indent="0">
              <a:buNone/>
            </a:pPr>
            <a:r>
              <a:rPr lang="en-GB" sz="9600" dirty="0"/>
              <a:t>A Decade and a Half</a:t>
            </a:r>
          </a:p>
        </p:txBody>
      </p:sp>
      <p:pic>
        <p:nvPicPr>
          <p:cNvPr id="11" name="Picture 10">
            <a:extLst>
              <a:ext uri="{FF2B5EF4-FFF2-40B4-BE49-F238E27FC236}">
                <a16:creationId xmlns:a16="http://schemas.microsoft.com/office/drawing/2014/main" id="{C5BF7DF0-7BAD-491C-B9BD-F056997B09F8}"/>
              </a:ext>
            </a:extLst>
          </p:cNvPr>
          <p:cNvPicPr>
            <a:picLocks noChangeAspect="1"/>
          </p:cNvPicPr>
          <p:nvPr/>
        </p:nvPicPr>
        <p:blipFill>
          <a:blip r:embed="rId2"/>
          <a:stretch>
            <a:fillRect/>
          </a:stretch>
        </p:blipFill>
        <p:spPr>
          <a:xfrm>
            <a:off x="13498591" y="982054"/>
            <a:ext cx="9790566" cy="4893892"/>
          </a:xfrm>
          <a:prstGeom prst="rect">
            <a:avLst/>
          </a:prstGeom>
        </p:spPr>
      </p:pic>
      <p:sp>
        <p:nvSpPr>
          <p:cNvPr id="2" name="Footer Placeholder 1">
            <a:extLst>
              <a:ext uri="{FF2B5EF4-FFF2-40B4-BE49-F238E27FC236}">
                <a16:creationId xmlns:a16="http://schemas.microsoft.com/office/drawing/2014/main" id="{E6B22AC8-DC97-42BA-933D-62E72C4D6FAE}"/>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135780273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ADCA497-ED1F-4807-B523-DB3FAA816AC5}"/>
              </a:ext>
            </a:extLst>
          </p:cNvPr>
          <p:cNvSpPr>
            <a:spLocks noGrp="1"/>
          </p:cNvSpPr>
          <p:nvPr>
            <p:ph idx="1"/>
          </p:nvPr>
        </p:nvSpPr>
        <p:spPr>
          <a:xfrm>
            <a:off x="825500" y="2007842"/>
            <a:ext cx="10541000" cy="1421158"/>
          </a:xfrm>
        </p:spPr>
        <p:txBody>
          <a:bodyPr>
            <a:noAutofit/>
          </a:bodyPr>
          <a:lstStyle/>
          <a:p>
            <a:pPr marL="0" indent="0" algn="ctr">
              <a:buNone/>
            </a:pPr>
            <a:r>
              <a:rPr lang="en-GB" sz="9600" dirty="0"/>
              <a:t>Uh, Houston, we've had a problem</a:t>
            </a:r>
          </a:p>
        </p:txBody>
      </p:sp>
      <p:sp>
        <p:nvSpPr>
          <p:cNvPr id="2" name="Rectangle 1">
            <a:extLst>
              <a:ext uri="{FF2B5EF4-FFF2-40B4-BE49-F238E27FC236}">
                <a16:creationId xmlns:a16="http://schemas.microsoft.com/office/drawing/2014/main" id="{7B2DC334-1BAB-4162-9A92-61B892082CD6}"/>
              </a:ext>
            </a:extLst>
          </p:cNvPr>
          <p:cNvSpPr/>
          <p:nvPr/>
        </p:nvSpPr>
        <p:spPr>
          <a:xfrm>
            <a:off x="3116434" y="6084717"/>
            <a:ext cx="5959132" cy="369332"/>
          </a:xfrm>
          <a:prstGeom prst="rect">
            <a:avLst/>
          </a:prstGeom>
        </p:spPr>
        <p:txBody>
          <a:bodyPr wrap="none">
            <a:spAutoFit/>
          </a:bodyPr>
          <a:lstStyle/>
          <a:p>
            <a:r>
              <a:rPr lang="en-GB" dirty="0">
                <a:hlinkClick r:id="rId2"/>
              </a:rPr>
              <a:t>https://en.wikipedia.org/wiki/Houston,_we_have_a_problem</a:t>
            </a:r>
            <a:endParaRPr lang="en-GB" dirty="0"/>
          </a:p>
        </p:txBody>
      </p:sp>
      <p:sp>
        <p:nvSpPr>
          <p:cNvPr id="3" name="Footer Placeholder 2">
            <a:extLst>
              <a:ext uri="{FF2B5EF4-FFF2-40B4-BE49-F238E27FC236}">
                <a16:creationId xmlns:a16="http://schemas.microsoft.com/office/drawing/2014/main" id="{7FA287C8-4726-4B9A-974B-5A3B25AA16EE}"/>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283194065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ADCA497-ED1F-4807-B523-DB3FAA816AC5}"/>
              </a:ext>
            </a:extLst>
          </p:cNvPr>
          <p:cNvSpPr>
            <a:spLocks noGrp="1"/>
          </p:cNvSpPr>
          <p:nvPr>
            <p:ph idx="1"/>
          </p:nvPr>
        </p:nvSpPr>
        <p:spPr>
          <a:xfrm>
            <a:off x="825500" y="2007842"/>
            <a:ext cx="10541000" cy="1421158"/>
          </a:xfrm>
        </p:spPr>
        <p:txBody>
          <a:bodyPr>
            <a:noAutofit/>
          </a:bodyPr>
          <a:lstStyle/>
          <a:p>
            <a:pPr marL="0" indent="0" algn="ctr">
              <a:buNone/>
            </a:pPr>
            <a:r>
              <a:rPr lang="en-GB" sz="9600" dirty="0"/>
              <a:t>Without some effort………..</a:t>
            </a:r>
          </a:p>
        </p:txBody>
      </p:sp>
      <p:pic>
        <p:nvPicPr>
          <p:cNvPr id="6" name="Picture 5" descr="A screenshot of a cell phone&#10;&#10;Description automatically generated">
            <a:extLst>
              <a:ext uri="{FF2B5EF4-FFF2-40B4-BE49-F238E27FC236}">
                <a16:creationId xmlns:a16="http://schemas.microsoft.com/office/drawing/2014/main" id="{9822C2F1-CCCB-4D54-BDA0-D2AB7F7ACE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4901" y="-2518433"/>
            <a:ext cx="6043677" cy="2496806"/>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23B02B7A-D309-4D48-A965-3542EC83DD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1501" y="-3695421"/>
            <a:ext cx="5052686" cy="2504802"/>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4DCCF7FB-133E-4E52-A8CC-DA6B3C75B4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93354" y="4029148"/>
            <a:ext cx="4604774" cy="3289124"/>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AD5B5FC0-D5BF-43D4-95B5-3AF80C8632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72514" y="7751998"/>
            <a:ext cx="5666768" cy="2916718"/>
          </a:xfrm>
          <a:prstGeom prst="rect">
            <a:avLst/>
          </a:prstGeom>
        </p:spPr>
      </p:pic>
      <p:pic>
        <p:nvPicPr>
          <p:cNvPr id="11" name="Picture 10">
            <a:extLst>
              <a:ext uri="{FF2B5EF4-FFF2-40B4-BE49-F238E27FC236}">
                <a16:creationId xmlns:a16="http://schemas.microsoft.com/office/drawing/2014/main" id="{C5209B5F-229D-4D79-9243-E5B122C2586A}"/>
              </a:ext>
            </a:extLst>
          </p:cNvPr>
          <p:cNvPicPr>
            <a:picLocks noChangeAspect="1"/>
          </p:cNvPicPr>
          <p:nvPr/>
        </p:nvPicPr>
        <p:blipFill>
          <a:blip r:embed="rId6"/>
          <a:stretch>
            <a:fillRect/>
          </a:stretch>
        </p:blipFill>
        <p:spPr>
          <a:xfrm>
            <a:off x="14360893" y="-2834466"/>
            <a:ext cx="6439132" cy="2496806"/>
          </a:xfrm>
          <a:prstGeom prst="rect">
            <a:avLst/>
          </a:prstGeom>
        </p:spPr>
      </p:pic>
      <p:pic>
        <p:nvPicPr>
          <p:cNvPr id="12" name="Picture 11">
            <a:extLst>
              <a:ext uri="{FF2B5EF4-FFF2-40B4-BE49-F238E27FC236}">
                <a16:creationId xmlns:a16="http://schemas.microsoft.com/office/drawing/2014/main" id="{AD789422-B994-4D9C-8237-9F20A47183AD}"/>
              </a:ext>
            </a:extLst>
          </p:cNvPr>
          <p:cNvPicPr>
            <a:picLocks noChangeAspect="1"/>
          </p:cNvPicPr>
          <p:nvPr/>
        </p:nvPicPr>
        <p:blipFill>
          <a:blip r:embed="rId7"/>
          <a:stretch>
            <a:fillRect/>
          </a:stretch>
        </p:blipFill>
        <p:spPr>
          <a:xfrm>
            <a:off x="-5206889" y="7677840"/>
            <a:ext cx="7638604" cy="4551284"/>
          </a:xfrm>
          <a:prstGeom prst="rect">
            <a:avLst/>
          </a:prstGeom>
        </p:spPr>
      </p:pic>
      <p:pic>
        <p:nvPicPr>
          <p:cNvPr id="13" name="Picture 12">
            <a:extLst>
              <a:ext uri="{FF2B5EF4-FFF2-40B4-BE49-F238E27FC236}">
                <a16:creationId xmlns:a16="http://schemas.microsoft.com/office/drawing/2014/main" id="{932A2CD1-144C-42B4-AA1B-9A98FDEAFB2A}"/>
              </a:ext>
            </a:extLst>
          </p:cNvPr>
          <p:cNvPicPr>
            <a:picLocks noChangeAspect="1"/>
          </p:cNvPicPr>
          <p:nvPr/>
        </p:nvPicPr>
        <p:blipFill>
          <a:blip r:embed="rId8"/>
          <a:stretch>
            <a:fillRect/>
          </a:stretch>
        </p:blipFill>
        <p:spPr>
          <a:xfrm>
            <a:off x="-7136701" y="1022128"/>
            <a:ext cx="5891468" cy="2250461"/>
          </a:xfrm>
          <a:prstGeom prst="rect">
            <a:avLst/>
          </a:prstGeom>
        </p:spPr>
      </p:pic>
      <p:pic>
        <p:nvPicPr>
          <p:cNvPr id="14" name="Picture 13">
            <a:extLst>
              <a:ext uri="{FF2B5EF4-FFF2-40B4-BE49-F238E27FC236}">
                <a16:creationId xmlns:a16="http://schemas.microsoft.com/office/drawing/2014/main" id="{CC953F17-46F4-479E-87B0-7C947A13B5AC}"/>
              </a:ext>
            </a:extLst>
          </p:cNvPr>
          <p:cNvPicPr>
            <a:picLocks noChangeAspect="1"/>
          </p:cNvPicPr>
          <p:nvPr/>
        </p:nvPicPr>
        <p:blipFill>
          <a:blip r:embed="rId9"/>
          <a:stretch>
            <a:fillRect/>
          </a:stretch>
        </p:blipFill>
        <p:spPr>
          <a:xfrm>
            <a:off x="12192000" y="7995295"/>
            <a:ext cx="5858533" cy="2928434"/>
          </a:xfrm>
          <a:prstGeom prst="rect">
            <a:avLst/>
          </a:prstGeom>
        </p:spPr>
      </p:pic>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a:blip r:embed="rId10"/>
          <a:stretch>
            <a:fillRect/>
          </a:stretch>
        </p:blipFill>
        <p:spPr>
          <a:xfrm>
            <a:off x="14571057" y="1337268"/>
            <a:ext cx="5052685" cy="3088696"/>
          </a:xfrm>
          <a:prstGeom prst="rect">
            <a:avLst/>
          </a:prstGeom>
        </p:spPr>
      </p:pic>
      <p:sp>
        <p:nvSpPr>
          <p:cNvPr id="2" name="Footer Placeholder 1">
            <a:extLst>
              <a:ext uri="{FF2B5EF4-FFF2-40B4-BE49-F238E27FC236}">
                <a16:creationId xmlns:a16="http://schemas.microsoft.com/office/drawing/2014/main" id="{C186D522-6663-4560-8980-B03CBEB0F6F0}"/>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102087079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ADCA497-ED1F-4807-B523-DB3FAA816AC5}"/>
              </a:ext>
            </a:extLst>
          </p:cNvPr>
          <p:cNvSpPr>
            <a:spLocks noGrp="1"/>
          </p:cNvSpPr>
          <p:nvPr>
            <p:ph idx="1"/>
          </p:nvPr>
        </p:nvSpPr>
        <p:spPr>
          <a:xfrm>
            <a:off x="825500" y="2007842"/>
            <a:ext cx="10541000" cy="1421158"/>
          </a:xfrm>
        </p:spPr>
        <p:txBody>
          <a:bodyPr>
            <a:noAutofit/>
          </a:bodyPr>
          <a:lstStyle/>
          <a:p>
            <a:pPr marL="0" indent="0" algn="ctr">
              <a:buNone/>
            </a:pPr>
            <a:r>
              <a:rPr lang="en-GB" sz="9600" dirty="0"/>
              <a:t>Without some effort………..</a:t>
            </a:r>
          </a:p>
        </p:txBody>
      </p:sp>
      <p:pic>
        <p:nvPicPr>
          <p:cNvPr id="6" name="Picture 5" descr="A screenshot of a cell phone&#10;&#10;Description automatically generated">
            <a:extLst>
              <a:ext uri="{FF2B5EF4-FFF2-40B4-BE49-F238E27FC236}">
                <a16:creationId xmlns:a16="http://schemas.microsoft.com/office/drawing/2014/main" id="{9822C2F1-CCCB-4D54-BDA0-D2AB7F7ACE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677878" cy="1932558"/>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23B02B7A-D309-4D48-A965-3542EC83DD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7879" y="0"/>
            <a:ext cx="3970066" cy="1968108"/>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4DCCF7FB-133E-4E52-A8CC-DA6B3C75B4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11428" y="1828800"/>
            <a:ext cx="3485310" cy="2489507"/>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AD5B5FC0-D5BF-43D4-95B5-3AF80C8632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30418" y="0"/>
            <a:ext cx="3553098" cy="1828800"/>
          </a:xfrm>
          <a:prstGeom prst="rect">
            <a:avLst/>
          </a:prstGeom>
        </p:spPr>
      </p:pic>
      <p:pic>
        <p:nvPicPr>
          <p:cNvPr id="12" name="Picture 11">
            <a:extLst>
              <a:ext uri="{FF2B5EF4-FFF2-40B4-BE49-F238E27FC236}">
                <a16:creationId xmlns:a16="http://schemas.microsoft.com/office/drawing/2014/main" id="{AD789422-B994-4D9C-8237-9F20A47183AD}"/>
              </a:ext>
            </a:extLst>
          </p:cNvPr>
          <p:cNvPicPr>
            <a:picLocks noChangeAspect="1"/>
          </p:cNvPicPr>
          <p:nvPr/>
        </p:nvPicPr>
        <p:blipFill>
          <a:blip r:embed="rId6"/>
          <a:stretch>
            <a:fillRect/>
          </a:stretch>
        </p:blipFill>
        <p:spPr>
          <a:xfrm>
            <a:off x="0" y="1845445"/>
            <a:ext cx="4330990" cy="2580519"/>
          </a:xfrm>
          <a:prstGeom prst="rect">
            <a:avLst/>
          </a:prstGeom>
        </p:spPr>
      </p:pic>
      <p:pic>
        <p:nvPicPr>
          <p:cNvPr id="13" name="Picture 12">
            <a:extLst>
              <a:ext uri="{FF2B5EF4-FFF2-40B4-BE49-F238E27FC236}">
                <a16:creationId xmlns:a16="http://schemas.microsoft.com/office/drawing/2014/main" id="{932A2CD1-144C-42B4-AA1B-9A98FDEAFB2A}"/>
              </a:ext>
            </a:extLst>
          </p:cNvPr>
          <p:cNvPicPr>
            <a:picLocks noChangeAspect="1"/>
          </p:cNvPicPr>
          <p:nvPr/>
        </p:nvPicPr>
        <p:blipFill>
          <a:blip r:embed="rId7"/>
          <a:stretch>
            <a:fillRect/>
          </a:stretch>
        </p:blipFill>
        <p:spPr>
          <a:xfrm>
            <a:off x="44706" y="4274021"/>
            <a:ext cx="5891468" cy="2250461"/>
          </a:xfrm>
          <a:prstGeom prst="rect">
            <a:avLst/>
          </a:prstGeom>
        </p:spPr>
      </p:pic>
      <p:pic>
        <p:nvPicPr>
          <p:cNvPr id="11" name="Picture 10">
            <a:extLst>
              <a:ext uri="{FF2B5EF4-FFF2-40B4-BE49-F238E27FC236}">
                <a16:creationId xmlns:a16="http://schemas.microsoft.com/office/drawing/2014/main" id="{C5209B5F-229D-4D79-9243-E5B122C2586A}"/>
              </a:ext>
            </a:extLst>
          </p:cNvPr>
          <p:cNvPicPr>
            <a:picLocks noChangeAspect="1"/>
          </p:cNvPicPr>
          <p:nvPr/>
        </p:nvPicPr>
        <p:blipFill>
          <a:blip r:embed="rId8"/>
          <a:stretch>
            <a:fillRect/>
          </a:stretch>
        </p:blipFill>
        <p:spPr>
          <a:xfrm>
            <a:off x="2567395" y="4252762"/>
            <a:ext cx="6295271" cy="2441023"/>
          </a:xfrm>
          <a:prstGeom prst="rect">
            <a:avLst/>
          </a:prstGeom>
        </p:spPr>
      </p:pic>
      <p:pic>
        <p:nvPicPr>
          <p:cNvPr id="14" name="Picture 13">
            <a:extLst>
              <a:ext uri="{FF2B5EF4-FFF2-40B4-BE49-F238E27FC236}">
                <a16:creationId xmlns:a16="http://schemas.microsoft.com/office/drawing/2014/main" id="{CC953F17-46F4-479E-87B0-7C947A13B5AC}"/>
              </a:ext>
            </a:extLst>
          </p:cNvPr>
          <p:cNvPicPr>
            <a:picLocks noChangeAspect="1"/>
          </p:cNvPicPr>
          <p:nvPr/>
        </p:nvPicPr>
        <p:blipFill>
          <a:blip r:embed="rId9"/>
          <a:stretch>
            <a:fillRect/>
          </a:stretch>
        </p:blipFill>
        <p:spPr>
          <a:xfrm>
            <a:off x="7535547" y="4328045"/>
            <a:ext cx="4646378" cy="2322529"/>
          </a:xfrm>
          <a:prstGeom prst="rect">
            <a:avLst/>
          </a:prstGeom>
        </p:spPr>
      </p:pic>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a:blip r:embed="rId10"/>
          <a:stretch>
            <a:fillRect/>
          </a:stretch>
        </p:blipFill>
        <p:spPr>
          <a:xfrm>
            <a:off x="3843079" y="1577193"/>
            <a:ext cx="5052685" cy="3088696"/>
          </a:xfrm>
          <a:prstGeom prst="rect">
            <a:avLst/>
          </a:prstGeom>
        </p:spPr>
      </p:pic>
      <p:sp>
        <p:nvSpPr>
          <p:cNvPr id="2" name="Footer Placeholder 1">
            <a:extLst>
              <a:ext uri="{FF2B5EF4-FFF2-40B4-BE49-F238E27FC236}">
                <a16:creationId xmlns:a16="http://schemas.microsoft.com/office/drawing/2014/main" id="{EBD94630-D965-4EC5-8C7F-0B1FAB545B90}"/>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2920932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ADCA497-ED1F-4807-B523-DB3FAA816AC5}"/>
              </a:ext>
            </a:extLst>
          </p:cNvPr>
          <p:cNvSpPr>
            <a:spLocks noGrp="1"/>
          </p:cNvSpPr>
          <p:nvPr>
            <p:ph idx="1"/>
          </p:nvPr>
        </p:nvSpPr>
        <p:spPr>
          <a:xfrm>
            <a:off x="825500" y="2007842"/>
            <a:ext cx="10541000" cy="1421158"/>
          </a:xfrm>
        </p:spPr>
        <p:txBody>
          <a:bodyPr>
            <a:noAutofit/>
          </a:bodyPr>
          <a:lstStyle/>
          <a:p>
            <a:pPr marL="0" indent="0" algn="ctr">
              <a:buNone/>
            </a:pPr>
            <a:r>
              <a:rPr lang="en-GB" sz="9600" dirty="0"/>
              <a:t>Without some effort………..</a:t>
            </a:r>
          </a:p>
        </p:txBody>
      </p:sp>
      <p:pic>
        <p:nvPicPr>
          <p:cNvPr id="6" name="Picture 5" descr="A screenshot of a cell phone&#10;&#10;Description automatically generated">
            <a:extLst>
              <a:ext uri="{FF2B5EF4-FFF2-40B4-BE49-F238E27FC236}">
                <a16:creationId xmlns:a16="http://schemas.microsoft.com/office/drawing/2014/main" id="{9822C2F1-CCCB-4D54-BDA0-D2AB7F7ACE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677878" cy="1932558"/>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23B02B7A-D309-4D48-A965-3542EC83DD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7879" y="0"/>
            <a:ext cx="3970066" cy="1968108"/>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4DCCF7FB-133E-4E52-A8CC-DA6B3C75B4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06689" y="1828800"/>
            <a:ext cx="3485310" cy="2489507"/>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AD5B5FC0-D5BF-43D4-95B5-3AF80C8632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30418" y="0"/>
            <a:ext cx="3553098" cy="1828800"/>
          </a:xfrm>
          <a:prstGeom prst="rect">
            <a:avLst/>
          </a:prstGeom>
        </p:spPr>
      </p:pic>
      <p:pic>
        <p:nvPicPr>
          <p:cNvPr id="12" name="Picture 11">
            <a:extLst>
              <a:ext uri="{FF2B5EF4-FFF2-40B4-BE49-F238E27FC236}">
                <a16:creationId xmlns:a16="http://schemas.microsoft.com/office/drawing/2014/main" id="{AD789422-B994-4D9C-8237-9F20A47183AD}"/>
              </a:ext>
            </a:extLst>
          </p:cNvPr>
          <p:cNvPicPr>
            <a:picLocks noChangeAspect="1"/>
          </p:cNvPicPr>
          <p:nvPr/>
        </p:nvPicPr>
        <p:blipFill>
          <a:blip r:embed="rId6"/>
          <a:stretch>
            <a:fillRect/>
          </a:stretch>
        </p:blipFill>
        <p:spPr>
          <a:xfrm>
            <a:off x="0" y="1845445"/>
            <a:ext cx="4330990" cy="2580519"/>
          </a:xfrm>
          <a:prstGeom prst="rect">
            <a:avLst/>
          </a:prstGeom>
        </p:spPr>
      </p:pic>
      <p:pic>
        <p:nvPicPr>
          <p:cNvPr id="14" name="Picture 13">
            <a:extLst>
              <a:ext uri="{FF2B5EF4-FFF2-40B4-BE49-F238E27FC236}">
                <a16:creationId xmlns:a16="http://schemas.microsoft.com/office/drawing/2014/main" id="{CC953F17-46F4-479E-87B0-7C947A13B5AC}"/>
              </a:ext>
            </a:extLst>
          </p:cNvPr>
          <p:cNvPicPr>
            <a:picLocks noChangeAspect="1"/>
          </p:cNvPicPr>
          <p:nvPr/>
        </p:nvPicPr>
        <p:blipFill>
          <a:blip r:embed="rId7"/>
          <a:stretch>
            <a:fillRect/>
          </a:stretch>
        </p:blipFill>
        <p:spPr>
          <a:xfrm>
            <a:off x="7535547" y="4328045"/>
            <a:ext cx="4646378" cy="2322529"/>
          </a:xfrm>
          <a:prstGeom prst="rect">
            <a:avLst/>
          </a:prstGeom>
        </p:spPr>
      </p:pic>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a:blip r:embed="rId8"/>
          <a:stretch>
            <a:fillRect/>
          </a:stretch>
        </p:blipFill>
        <p:spPr>
          <a:xfrm>
            <a:off x="3843079" y="1577193"/>
            <a:ext cx="5052685" cy="3088696"/>
          </a:xfrm>
          <a:prstGeom prst="rect">
            <a:avLst/>
          </a:prstGeom>
        </p:spPr>
      </p:pic>
      <p:cxnSp>
        <p:nvCxnSpPr>
          <p:cNvPr id="17" name="Straight Arrow Connector 16">
            <a:extLst>
              <a:ext uri="{FF2B5EF4-FFF2-40B4-BE49-F238E27FC236}">
                <a16:creationId xmlns:a16="http://schemas.microsoft.com/office/drawing/2014/main" id="{0159A68C-60D6-4DF5-A96B-F7A3E8FB1095}"/>
              </a:ext>
            </a:extLst>
          </p:cNvPr>
          <p:cNvCxnSpPr>
            <a:cxnSpLocks/>
          </p:cNvCxnSpPr>
          <p:nvPr/>
        </p:nvCxnSpPr>
        <p:spPr>
          <a:xfrm flipV="1">
            <a:off x="3843079" y="190997"/>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cxnSp>
        <p:nvCxnSpPr>
          <p:cNvPr id="18" name="Straight Arrow Connector 17">
            <a:extLst>
              <a:ext uri="{FF2B5EF4-FFF2-40B4-BE49-F238E27FC236}">
                <a16:creationId xmlns:a16="http://schemas.microsoft.com/office/drawing/2014/main" id="{00476B25-9A2E-4CE5-97A8-E8A8BDF4D36E}"/>
              </a:ext>
            </a:extLst>
          </p:cNvPr>
          <p:cNvCxnSpPr>
            <a:cxnSpLocks/>
          </p:cNvCxnSpPr>
          <p:nvPr/>
        </p:nvCxnSpPr>
        <p:spPr>
          <a:xfrm flipV="1">
            <a:off x="7825404" y="168568"/>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1D996316-3FAF-4268-B9C5-8E293E70064D}"/>
              </a:ext>
            </a:extLst>
          </p:cNvPr>
          <p:cNvCxnSpPr>
            <a:cxnSpLocks/>
          </p:cNvCxnSpPr>
          <p:nvPr/>
        </p:nvCxnSpPr>
        <p:spPr>
          <a:xfrm flipV="1">
            <a:off x="11392055" y="134053"/>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cxnSp>
        <p:nvCxnSpPr>
          <p:cNvPr id="20" name="Straight Arrow Connector 19">
            <a:extLst>
              <a:ext uri="{FF2B5EF4-FFF2-40B4-BE49-F238E27FC236}">
                <a16:creationId xmlns:a16="http://schemas.microsoft.com/office/drawing/2014/main" id="{D76140B8-8E46-483D-8919-4F354C328B88}"/>
              </a:ext>
            </a:extLst>
          </p:cNvPr>
          <p:cNvCxnSpPr>
            <a:cxnSpLocks/>
          </p:cNvCxnSpPr>
          <p:nvPr/>
        </p:nvCxnSpPr>
        <p:spPr>
          <a:xfrm flipV="1">
            <a:off x="11482222" y="1958619"/>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pic>
        <p:nvPicPr>
          <p:cNvPr id="11" name="Picture 10">
            <a:extLst>
              <a:ext uri="{FF2B5EF4-FFF2-40B4-BE49-F238E27FC236}">
                <a16:creationId xmlns:a16="http://schemas.microsoft.com/office/drawing/2014/main" id="{C5209B5F-229D-4D79-9243-E5B122C2586A}"/>
              </a:ext>
            </a:extLst>
          </p:cNvPr>
          <p:cNvPicPr>
            <a:picLocks noChangeAspect="1"/>
          </p:cNvPicPr>
          <p:nvPr/>
        </p:nvPicPr>
        <p:blipFill>
          <a:blip r:embed="rId9"/>
          <a:stretch>
            <a:fillRect/>
          </a:stretch>
        </p:blipFill>
        <p:spPr>
          <a:xfrm>
            <a:off x="2567395" y="4252762"/>
            <a:ext cx="6295271" cy="2441023"/>
          </a:xfrm>
          <a:prstGeom prst="rect">
            <a:avLst/>
          </a:prstGeom>
        </p:spPr>
      </p:pic>
      <p:cxnSp>
        <p:nvCxnSpPr>
          <p:cNvPr id="21" name="Straight Arrow Connector 20">
            <a:extLst>
              <a:ext uri="{FF2B5EF4-FFF2-40B4-BE49-F238E27FC236}">
                <a16:creationId xmlns:a16="http://schemas.microsoft.com/office/drawing/2014/main" id="{BD3FF1B1-6C47-4911-B072-017E75BC8510}"/>
              </a:ext>
            </a:extLst>
          </p:cNvPr>
          <p:cNvCxnSpPr>
            <a:cxnSpLocks/>
          </p:cNvCxnSpPr>
          <p:nvPr/>
        </p:nvCxnSpPr>
        <p:spPr>
          <a:xfrm flipV="1">
            <a:off x="7940941" y="4488118"/>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cxnSp>
        <p:nvCxnSpPr>
          <p:cNvPr id="22" name="Straight Arrow Connector 21">
            <a:extLst>
              <a:ext uri="{FF2B5EF4-FFF2-40B4-BE49-F238E27FC236}">
                <a16:creationId xmlns:a16="http://schemas.microsoft.com/office/drawing/2014/main" id="{8B963009-8350-4DE0-9036-6930411DF544}"/>
              </a:ext>
            </a:extLst>
          </p:cNvPr>
          <p:cNvCxnSpPr>
            <a:cxnSpLocks/>
          </p:cNvCxnSpPr>
          <p:nvPr/>
        </p:nvCxnSpPr>
        <p:spPr>
          <a:xfrm flipV="1">
            <a:off x="11373505" y="4492168"/>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pic>
        <p:nvPicPr>
          <p:cNvPr id="13" name="Picture 12">
            <a:extLst>
              <a:ext uri="{FF2B5EF4-FFF2-40B4-BE49-F238E27FC236}">
                <a16:creationId xmlns:a16="http://schemas.microsoft.com/office/drawing/2014/main" id="{932A2CD1-144C-42B4-AA1B-9A98FDEAFB2A}"/>
              </a:ext>
            </a:extLst>
          </p:cNvPr>
          <p:cNvPicPr>
            <a:picLocks noChangeAspect="1"/>
          </p:cNvPicPr>
          <p:nvPr/>
        </p:nvPicPr>
        <p:blipFill>
          <a:blip r:embed="rId10"/>
          <a:stretch>
            <a:fillRect/>
          </a:stretch>
        </p:blipFill>
        <p:spPr>
          <a:xfrm>
            <a:off x="44706" y="4274021"/>
            <a:ext cx="5891468" cy="2250461"/>
          </a:xfrm>
          <a:prstGeom prst="rect">
            <a:avLst/>
          </a:prstGeom>
        </p:spPr>
      </p:pic>
      <p:cxnSp>
        <p:nvCxnSpPr>
          <p:cNvPr id="23" name="Straight Arrow Connector 22">
            <a:extLst>
              <a:ext uri="{FF2B5EF4-FFF2-40B4-BE49-F238E27FC236}">
                <a16:creationId xmlns:a16="http://schemas.microsoft.com/office/drawing/2014/main" id="{6189AE4F-6F4B-4B18-9702-CE6F744B89D2}"/>
              </a:ext>
            </a:extLst>
          </p:cNvPr>
          <p:cNvCxnSpPr>
            <a:cxnSpLocks/>
          </p:cNvCxnSpPr>
          <p:nvPr/>
        </p:nvCxnSpPr>
        <p:spPr>
          <a:xfrm flipV="1">
            <a:off x="5064811" y="4488118"/>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cxnSp>
        <p:nvCxnSpPr>
          <p:cNvPr id="24" name="Straight Arrow Connector 23">
            <a:extLst>
              <a:ext uri="{FF2B5EF4-FFF2-40B4-BE49-F238E27FC236}">
                <a16:creationId xmlns:a16="http://schemas.microsoft.com/office/drawing/2014/main" id="{37C7B678-CF7E-4DB2-9ACF-C99D47C80AF9}"/>
              </a:ext>
            </a:extLst>
          </p:cNvPr>
          <p:cNvCxnSpPr>
            <a:cxnSpLocks/>
          </p:cNvCxnSpPr>
          <p:nvPr/>
        </p:nvCxnSpPr>
        <p:spPr>
          <a:xfrm flipV="1">
            <a:off x="3092784" y="2187928"/>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sp>
        <p:nvSpPr>
          <p:cNvPr id="2" name="Footer Placeholder 1">
            <a:extLst>
              <a:ext uri="{FF2B5EF4-FFF2-40B4-BE49-F238E27FC236}">
                <a16:creationId xmlns:a16="http://schemas.microsoft.com/office/drawing/2014/main" id="{4CFD8D48-5C24-4F95-8B42-A597E497E92D}"/>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29152773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a:blip r:embed="rId2"/>
          <a:stretch>
            <a:fillRect/>
          </a:stretch>
        </p:blipFill>
        <p:spPr>
          <a:xfrm>
            <a:off x="868421" y="128107"/>
            <a:ext cx="10535855" cy="6440547"/>
          </a:xfrm>
          <a:prstGeom prst="rect">
            <a:avLst/>
          </a:prstGeom>
        </p:spPr>
      </p:pic>
      <p:cxnSp>
        <p:nvCxnSpPr>
          <p:cNvPr id="17" name="Straight Arrow Connector 16">
            <a:extLst>
              <a:ext uri="{FF2B5EF4-FFF2-40B4-BE49-F238E27FC236}">
                <a16:creationId xmlns:a16="http://schemas.microsoft.com/office/drawing/2014/main" id="{0159A68C-60D6-4DF5-A96B-F7A3E8FB1095}"/>
              </a:ext>
            </a:extLst>
          </p:cNvPr>
          <p:cNvCxnSpPr>
            <a:cxnSpLocks/>
          </p:cNvCxnSpPr>
          <p:nvPr/>
        </p:nvCxnSpPr>
        <p:spPr>
          <a:xfrm flipV="1">
            <a:off x="9674942" y="456041"/>
            <a:ext cx="1331392" cy="1284269"/>
          </a:xfrm>
          <a:prstGeom prst="straightConnector1">
            <a:avLst/>
          </a:prstGeom>
          <a:ln w="133350">
            <a:solidFill>
              <a:schemeClr val="accent4"/>
            </a:solidFill>
            <a:tailEnd type="triangle"/>
          </a:ln>
        </p:spPr>
        <p:style>
          <a:lnRef idx="3">
            <a:schemeClr val="accent4"/>
          </a:lnRef>
          <a:fillRef idx="0">
            <a:schemeClr val="accent4"/>
          </a:fillRef>
          <a:effectRef idx="2">
            <a:schemeClr val="accent4"/>
          </a:effectRef>
          <a:fontRef idx="minor">
            <a:schemeClr val="tx1"/>
          </a:fontRef>
        </p:style>
      </p:cxnSp>
      <p:sp>
        <p:nvSpPr>
          <p:cNvPr id="2" name="Footer Placeholder 1">
            <a:extLst>
              <a:ext uri="{FF2B5EF4-FFF2-40B4-BE49-F238E27FC236}">
                <a16:creationId xmlns:a16="http://schemas.microsoft.com/office/drawing/2014/main" id="{83012E5D-DD03-43EA-B94F-784A6E916AE2}"/>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41358664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62CC7-BA9B-42E1-9C69-7F031184797C}"/>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5A7A1E6D-F3CA-4855-9A32-7B4DEA1944C8}"/>
              </a:ext>
            </a:extLst>
          </p:cNvPr>
          <p:cNvSpPr>
            <a:spLocks noGrp="1"/>
          </p:cNvSpPr>
          <p:nvPr>
            <p:ph idx="1"/>
          </p:nvPr>
        </p:nvSpPr>
        <p:spPr/>
        <p:txBody>
          <a:bodyPr/>
          <a:lstStyle/>
          <a:p>
            <a:endParaRPr lang="en-GB"/>
          </a:p>
        </p:txBody>
      </p:sp>
      <p:sp>
        <p:nvSpPr>
          <p:cNvPr id="4" name="Footer Placeholder 3">
            <a:extLst>
              <a:ext uri="{FF2B5EF4-FFF2-40B4-BE49-F238E27FC236}">
                <a16:creationId xmlns:a16="http://schemas.microsoft.com/office/drawing/2014/main" id="{D4F2AD82-F86D-4A7B-8B89-CDA6852B3DE5}"/>
              </a:ext>
            </a:extLst>
          </p:cNvPr>
          <p:cNvSpPr>
            <a:spLocks noGrp="1"/>
          </p:cNvSpPr>
          <p:nvPr>
            <p:ph type="ftr" sz="quarter" idx="11"/>
          </p:nvPr>
        </p:nvSpPr>
        <p:spPr/>
        <p:txBody>
          <a:bodyPr/>
          <a:lstStyle/>
          <a:p>
            <a:r>
              <a:rPr lang="en-GB"/>
              <a:t>SQLDbaWithBeard</a:t>
            </a:r>
          </a:p>
        </p:txBody>
      </p:sp>
      <p:pic>
        <p:nvPicPr>
          <p:cNvPr id="1026" name="Picture 2" descr="Image">
            <a:extLst>
              <a:ext uri="{FF2B5EF4-FFF2-40B4-BE49-F238E27FC236}">
                <a16:creationId xmlns:a16="http://schemas.microsoft.com/office/drawing/2014/main" id="{20E70C3A-766A-46D6-8EDA-8ECDB06F8A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213945"/>
            <a:ext cx="12192000" cy="807194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a:extLst>
              <a:ext uri="{FF2B5EF4-FFF2-40B4-BE49-F238E27FC236}">
                <a16:creationId xmlns:a16="http://schemas.microsoft.com/office/drawing/2014/main" id="{43EB8893-C232-4E65-94DE-545DF9B096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22914" y="136525"/>
            <a:ext cx="2923592" cy="219269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a:extLst>
              <a:ext uri="{FF2B5EF4-FFF2-40B4-BE49-F238E27FC236}">
                <a16:creationId xmlns:a16="http://schemas.microsoft.com/office/drawing/2014/main" id="{C77812DB-FE77-429D-B8B0-116EFED851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522" y="4488513"/>
            <a:ext cx="3119535" cy="23396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30166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rotWithShape="1">
          <a:blip r:embed="rId2"/>
          <a:srcRect l="75099" t="-14" r="-43" b="68708"/>
          <a:stretch/>
        </p:blipFill>
        <p:spPr>
          <a:xfrm>
            <a:off x="2554420" y="181201"/>
            <a:ext cx="7990374" cy="6129602"/>
          </a:xfrm>
          <a:prstGeom prst="rect">
            <a:avLst/>
          </a:prstGeom>
        </p:spPr>
      </p:pic>
      <p:cxnSp>
        <p:nvCxnSpPr>
          <p:cNvPr id="17" name="Straight Arrow Connector 16">
            <a:extLst>
              <a:ext uri="{FF2B5EF4-FFF2-40B4-BE49-F238E27FC236}">
                <a16:creationId xmlns:a16="http://schemas.microsoft.com/office/drawing/2014/main" id="{0159A68C-60D6-4DF5-A96B-F7A3E8FB1095}"/>
              </a:ext>
            </a:extLst>
          </p:cNvPr>
          <p:cNvCxnSpPr>
            <a:cxnSpLocks/>
          </p:cNvCxnSpPr>
          <p:nvPr/>
        </p:nvCxnSpPr>
        <p:spPr>
          <a:xfrm flipV="1">
            <a:off x="3687097" y="1004681"/>
            <a:ext cx="5608425" cy="4269342"/>
          </a:xfrm>
          <a:prstGeom prst="straightConnector1">
            <a:avLst/>
          </a:prstGeom>
          <a:ln w="72707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sp>
        <p:nvSpPr>
          <p:cNvPr id="2" name="Footer Placeholder 1">
            <a:extLst>
              <a:ext uri="{FF2B5EF4-FFF2-40B4-BE49-F238E27FC236}">
                <a16:creationId xmlns:a16="http://schemas.microsoft.com/office/drawing/2014/main" id="{A0675080-BAC3-4C5E-8A9A-99C7FC1E3F64}"/>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999103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erson sitting on a bed&#10;&#10;Description automatically generated">
            <a:extLst>
              <a:ext uri="{FF2B5EF4-FFF2-40B4-BE49-F238E27FC236}">
                <a16:creationId xmlns:a16="http://schemas.microsoft.com/office/drawing/2014/main" id="{F52B4F93-8E99-4C6E-9527-EFD403EA55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7504" y="583129"/>
            <a:ext cx="5726113" cy="5545289"/>
          </a:xfrm>
          <a:prstGeom prst="rect">
            <a:avLst/>
          </a:prstGeom>
        </p:spPr>
      </p:pic>
      <p:sp>
        <p:nvSpPr>
          <p:cNvPr id="2" name="Footer Placeholder 1">
            <a:extLst>
              <a:ext uri="{FF2B5EF4-FFF2-40B4-BE49-F238E27FC236}">
                <a16:creationId xmlns:a16="http://schemas.microsoft.com/office/drawing/2014/main" id="{EC2F8C62-5EB1-4C88-A7A4-52E93FB27F5A}"/>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41391531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painting, painted, yellow, table&#10;&#10;Description automatically generated">
            <a:extLst>
              <a:ext uri="{FF2B5EF4-FFF2-40B4-BE49-F238E27FC236}">
                <a16:creationId xmlns:a16="http://schemas.microsoft.com/office/drawing/2014/main" id="{CDE847F2-642E-47A2-BC78-8A5128996F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086" y="901699"/>
            <a:ext cx="6619461" cy="4964596"/>
          </a:xfrm>
          <a:prstGeom prst="rect">
            <a:avLst/>
          </a:prstGeom>
        </p:spPr>
      </p:pic>
      <p:sp>
        <p:nvSpPr>
          <p:cNvPr id="2" name="Footer Placeholder 1">
            <a:extLst>
              <a:ext uri="{FF2B5EF4-FFF2-40B4-BE49-F238E27FC236}">
                <a16:creationId xmlns:a16="http://schemas.microsoft.com/office/drawing/2014/main" id="{78691900-26AF-4A52-81E2-B06FA4052097}"/>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2482603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9">
            <a:extLst>
              <a:ext uri="{FF2B5EF4-FFF2-40B4-BE49-F238E27FC236}">
                <a16:creationId xmlns:a16="http://schemas.microsoft.com/office/drawing/2014/main" id="{C6A2293D-D15C-4D44-894E-2A24AA7E59B1}"/>
              </a:ext>
            </a:extLst>
          </p:cNvPr>
          <p:cNvSpPr>
            <a:spLocks noGrp="1"/>
          </p:cNvSpPr>
          <p:nvPr>
            <p:ph idx="1"/>
          </p:nvPr>
        </p:nvSpPr>
        <p:spPr>
          <a:xfrm>
            <a:off x="4399730" y="1883955"/>
            <a:ext cx="3392539" cy="2688045"/>
          </a:xfrm>
        </p:spPr>
        <p:txBody>
          <a:bodyPr>
            <a:noAutofit/>
          </a:bodyPr>
          <a:lstStyle/>
          <a:p>
            <a:pPr marL="0" indent="0" algn="ctr">
              <a:buNone/>
            </a:pPr>
            <a:r>
              <a:rPr lang="en-GB" sz="9600" dirty="0"/>
              <a:t>ALL </a:t>
            </a:r>
          </a:p>
          <a:p>
            <a:pPr marL="0" indent="0" algn="ctr">
              <a:buNone/>
            </a:pPr>
            <a:r>
              <a:rPr lang="en-GB" sz="9600" dirty="0"/>
              <a:t>GONE</a:t>
            </a:r>
          </a:p>
        </p:txBody>
      </p:sp>
      <p:sp>
        <p:nvSpPr>
          <p:cNvPr id="2" name="Footer Placeholder 1">
            <a:extLst>
              <a:ext uri="{FF2B5EF4-FFF2-40B4-BE49-F238E27FC236}">
                <a16:creationId xmlns:a16="http://schemas.microsoft.com/office/drawing/2014/main" id="{C9D837EF-2B48-45B2-AB6C-7AA567785627}"/>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29274719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93F8ADE-9657-4DCB-A99E-9A7D69CB9FC0}"/>
              </a:ext>
            </a:extLst>
          </p:cNvPr>
          <p:cNvPicPr>
            <a:picLocks noChangeAspect="1"/>
          </p:cNvPicPr>
          <p:nvPr/>
        </p:nvPicPr>
        <p:blipFill rotWithShape="1">
          <a:blip r:embed="rId2">
            <a:extLst>
              <a:ext uri="{28A0092B-C50C-407E-A947-70E740481C1C}">
                <a14:useLocalDpi xmlns:a14="http://schemas.microsoft.com/office/drawing/2010/main" val="0"/>
              </a:ext>
            </a:extLst>
          </a:blip>
          <a:srcRect t="31386" b="24740"/>
          <a:stretch/>
        </p:blipFill>
        <p:spPr>
          <a:xfrm>
            <a:off x="0" y="10"/>
            <a:ext cx="12191980" cy="6857990"/>
          </a:xfrm>
          <a:prstGeom prst="rect">
            <a:avLst/>
          </a:prstGeom>
        </p:spPr>
      </p:pic>
      <p:sp>
        <p:nvSpPr>
          <p:cNvPr id="2" name="Footer Placeholder 1">
            <a:extLst>
              <a:ext uri="{FF2B5EF4-FFF2-40B4-BE49-F238E27FC236}">
                <a16:creationId xmlns:a16="http://schemas.microsoft.com/office/drawing/2014/main" id="{3B8CABD5-31AE-4961-912F-8942C918C4F4}"/>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4182403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r>
              <a:rPr lang="en-GB"/>
              <a:t>SQLDbaWithBeard</a:t>
            </a:r>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1"/>
          </p:nvPr>
        </p:nvSpPr>
        <p:spPr>
          <a:xfrm>
            <a:off x="3691843" y="2712247"/>
            <a:ext cx="4717766" cy="1433505"/>
          </a:xfrm>
        </p:spPr>
        <p:txBody>
          <a:bodyPr>
            <a:noAutofit/>
          </a:bodyPr>
          <a:lstStyle/>
          <a:p>
            <a:pPr marL="0" indent="0" algn="ctr">
              <a:buNone/>
            </a:pPr>
            <a:r>
              <a:rPr lang="en-GB" sz="9600" dirty="0" err="1"/>
              <a:t>Jupyter</a:t>
            </a:r>
            <a:endParaRPr lang="en-GB" sz="9600" dirty="0"/>
          </a:p>
        </p:txBody>
      </p:sp>
      <p:sp>
        <p:nvSpPr>
          <p:cNvPr id="6" name="Rectangle 5">
            <a:extLst>
              <a:ext uri="{FF2B5EF4-FFF2-40B4-BE49-F238E27FC236}">
                <a16:creationId xmlns:a16="http://schemas.microsoft.com/office/drawing/2014/main" id="{18590375-B3F4-4B38-B9E8-C5E9AE5CF2EA}"/>
              </a:ext>
            </a:extLst>
          </p:cNvPr>
          <p:cNvSpPr/>
          <p:nvPr/>
        </p:nvSpPr>
        <p:spPr>
          <a:xfrm>
            <a:off x="13576300" y="2237244"/>
            <a:ext cx="10270067" cy="2308324"/>
          </a:xfrm>
          <a:prstGeom prst="rect">
            <a:avLst/>
          </a:prstGeom>
        </p:spPr>
        <p:txBody>
          <a:bodyPr wrap="square">
            <a:spAutoFit/>
          </a:bodyPr>
          <a:lstStyle/>
          <a:p>
            <a:r>
              <a:rPr lang="en-GB" sz="3600" dirty="0"/>
              <a:t>First, the names comes from the planet Jupiter. </a:t>
            </a:r>
            <a:br>
              <a:rPr lang="en-GB" sz="3600" dirty="0"/>
            </a:br>
            <a:br>
              <a:rPr lang="en-GB" sz="3600" dirty="0"/>
            </a:br>
            <a:r>
              <a:rPr lang="en-GB" sz="3600" dirty="0"/>
              <a:t>We wanted to pick a name that evoked the traditions and ideas of science.</a:t>
            </a:r>
          </a:p>
        </p:txBody>
      </p:sp>
    </p:spTree>
    <p:extLst>
      <p:ext uri="{BB962C8B-B14F-4D97-AF65-F5344CB8AC3E}">
        <p14:creationId xmlns:p14="http://schemas.microsoft.com/office/powerpoint/2010/main" val="23438618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r>
              <a:rPr lang="en-GB"/>
              <a:t>SQLDbaWithBeard</a:t>
            </a:r>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1"/>
          </p:nvPr>
        </p:nvSpPr>
        <p:spPr>
          <a:xfrm>
            <a:off x="3737117" y="218813"/>
            <a:ext cx="4717766" cy="1433505"/>
          </a:xfrm>
        </p:spPr>
        <p:txBody>
          <a:bodyPr>
            <a:noAutofit/>
          </a:bodyPr>
          <a:lstStyle/>
          <a:p>
            <a:pPr marL="0" indent="0" algn="ctr">
              <a:buNone/>
            </a:pPr>
            <a:r>
              <a:rPr lang="en-GB" sz="9600" dirty="0" err="1"/>
              <a:t>Jupyter</a:t>
            </a:r>
            <a:endParaRPr lang="en-GB" sz="9600" dirty="0"/>
          </a:p>
        </p:txBody>
      </p:sp>
      <p:sp>
        <p:nvSpPr>
          <p:cNvPr id="2" name="Rectangle 1">
            <a:extLst>
              <a:ext uri="{FF2B5EF4-FFF2-40B4-BE49-F238E27FC236}">
                <a16:creationId xmlns:a16="http://schemas.microsoft.com/office/drawing/2014/main" id="{1E831333-ADC2-4C73-AA5A-DEFE3F94BF31}"/>
              </a:ext>
            </a:extLst>
          </p:cNvPr>
          <p:cNvSpPr/>
          <p:nvPr/>
        </p:nvSpPr>
        <p:spPr>
          <a:xfrm>
            <a:off x="960966" y="2605544"/>
            <a:ext cx="10270067" cy="2308324"/>
          </a:xfrm>
          <a:prstGeom prst="rect">
            <a:avLst/>
          </a:prstGeom>
        </p:spPr>
        <p:txBody>
          <a:bodyPr wrap="square">
            <a:spAutoFit/>
          </a:bodyPr>
          <a:lstStyle/>
          <a:p>
            <a:r>
              <a:rPr lang="en-GB" sz="3600" dirty="0"/>
              <a:t>First, the names comes from the planet Jupiter. </a:t>
            </a:r>
            <a:br>
              <a:rPr lang="en-GB" sz="3600" dirty="0"/>
            </a:br>
            <a:br>
              <a:rPr lang="en-GB" sz="3600" dirty="0"/>
            </a:br>
            <a:r>
              <a:rPr lang="en-GB" sz="3600" dirty="0"/>
              <a:t>We wanted to pick a name that evoked the traditions and ideas of science.</a:t>
            </a:r>
          </a:p>
        </p:txBody>
      </p:sp>
      <p:sp>
        <p:nvSpPr>
          <p:cNvPr id="3" name="Rectangle 2">
            <a:extLst>
              <a:ext uri="{FF2B5EF4-FFF2-40B4-BE49-F238E27FC236}">
                <a16:creationId xmlns:a16="http://schemas.microsoft.com/office/drawing/2014/main" id="{E0DEB77D-6D06-4FA6-B164-4C6BC056EAE8}"/>
              </a:ext>
            </a:extLst>
          </p:cNvPr>
          <p:cNvSpPr/>
          <p:nvPr/>
        </p:nvSpPr>
        <p:spPr>
          <a:xfrm>
            <a:off x="13466235" y="4867471"/>
            <a:ext cx="6096000" cy="1754326"/>
          </a:xfrm>
          <a:prstGeom prst="rect">
            <a:avLst/>
          </a:prstGeom>
        </p:spPr>
        <p:txBody>
          <a:bodyPr>
            <a:spAutoFit/>
          </a:bodyPr>
          <a:lstStyle/>
          <a:p>
            <a:r>
              <a:rPr lang="en-GB" dirty="0"/>
              <a:t>Second, the core programming languages supported by </a:t>
            </a:r>
            <a:r>
              <a:rPr lang="en-GB" dirty="0" err="1"/>
              <a:t>Jupyter</a:t>
            </a:r>
            <a:r>
              <a:rPr lang="en-GB" dirty="0"/>
              <a:t> are Julia, Python and R. While the name </a:t>
            </a:r>
            <a:r>
              <a:rPr lang="en-GB" dirty="0" err="1"/>
              <a:t>Jupyter</a:t>
            </a:r>
            <a:r>
              <a:rPr lang="en-GB" dirty="0"/>
              <a:t> is not a direct acronym for these languages, it nods its head in those directions. In particular, the "y" in the middle of </a:t>
            </a:r>
            <a:r>
              <a:rPr lang="en-GB" dirty="0" err="1"/>
              <a:t>Jupyter</a:t>
            </a:r>
            <a:r>
              <a:rPr lang="en-GB" dirty="0"/>
              <a:t> was chosen to </a:t>
            </a:r>
            <a:r>
              <a:rPr lang="en-GB" dirty="0" err="1"/>
              <a:t>honor</a:t>
            </a:r>
            <a:r>
              <a:rPr lang="en-GB" dirty="0"/>
              <a:t> our Python heritage. See the logos of these languages in the languages folder of this repo.</a:t>
            </a:r>
          </a:p>
        </p:txBody>
      </p:sp>
      <p:sp>
        <p:nvSpPr>
          <p:cNvPr id="6" name="Rectangle 5">
            <a:extLst>
              <a:ext uri="{FF2B5EF4-FFF2-40B4-BE49-F238E27FC236}">
                <a16:creationId xmlns:a16="http://schemas.microsoft.com/office/drawing/2014/main" id="{68001053-872A-4F5E-989D-E7DB0D46171A}"/>
              </a:ext>
            </a:extLst>
          </p:cNvPr>
          <p:cNvSpPr/>
          <p:nvPr/>
        </p:nvSpPr>
        <p:spPr>
          <a:xfrm>
            <a:off x="3500160" y="5867094"/>
            <a:ext cx="5191678" cy="369332"/>
          </a:xfrm>
          <a:prstGeom prst="rect">
            <a:avLst/>
          </a:prstGeom>
        </p:spPr>
        <p:txBody>
          <a:bodyPr wrap="none">
            <a:spAutoFit/>
          </a:bodyPr>
          <a:lstStyle/>
          <a:p>
            <a:r>
              <a:rPr lang="en-GB" dirty="0">
                <a:hlinkClick r:id="rId2"/>
              </a:rPr>
              <a:t>https://github.com/jupyter/design/wiki/Jupyter-Logo</a:t>
            </a:r>
            <a:endParaRPr lang="en-GB" dirty="0"/>
          </a:p>
        </p:txBody>
      </p:sp>
    </p:spTree>
    <p:extLst>
      <p:ext uri="{BB962C8B-B14F-4D97-AF65-F5344CB8AC3E}">
        <p14:creationId xmlns:p14="http://schemas.microsoft.com/office/powerpoint/2010/main" val="13145178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r>
              <a:rPr lang="en-GB"/>
              <a:t>SQLDbaWithBeard</a:t>
            </a:r>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1"/>
          </p:nvPr>
        </p:nvSpPr>
        <p:spPr>
          <a:xfrm>
            <a:off x="3737117" y="218813"/>
            <a:ext cx="4717766" cy="1433505"/>
          </a:xfrm>
        </p:spPr>
        <p:txBody>
          <a:bodyPr>
            <a:noAutofit/>
          </a:bodyPr>
          <a:lstStyle/>
          <a:p>
            <a:pPr marL="0" indent="0" algn="ctr">
              <a:buNone/>
            </a:pPr>
            <a:r>
              <a:rPr lang="en-GB" sz="9600" dirty="0" err="1"/>
              <a:t>Jupyter</a:t>
            </a:r>
            <a:endParaRPr lang="en-GB" sz="9600" dirty="0"/>
          </a:p>
        </p:txBody>
      </p:sp>
      <p:sp>
        <p:nvSpPr>
          <p:cNvPr id="3" name="Rectangle 2">
            <a:extLst>
              <a:ext uri="{FF2B5EF4-FFF2-40B4-BE49-F238E27FC236}">
                <a16:creationId xmlns:a16="http://schemas.microsoft.com/office/drawing/2014/main" id="{E0DEB77D-6D06-4FA6-B164-4C6BC056EAE8}"/>
              </a:ext>
            </a:extLst>
          </p:cNvPr>
          <p:cNvSpPr/>
          <p:nvPr/>
        </p:nvSpPr>
        <p:spPr>
          <a:xfrm>
            <a:off x="1214968" y="1817692"/>
            <a:ext cx="9897532" cy="4031873"/>
          </a:xfrm>
          <a:prstGeom prst="rect">
            <a:avLst/>
          </a:prstGeom>
        </p:spPr>
        <p:txBody>
          <a:bodyPr wrap="square">
            <a:spAutoFit/>
          </a:bodyPr>
          <a:lstStyle/>
          <a:p>
            <a:pPr algn="ctr"/>
            <a:r>
              <a:rPr lang="en-GB" sz="2800" dirty="0"/>
              <a:t>Second, the core programming languages supported by </a:t>
            </a:r>
            <a:r>
              <a:rPr lang="en-GB" sz="2800" dirty="0" err="1"/>
              <a:t>Jupyter</a:t>
            </a:r>
            <a:r>
              <a:rPr lang="en-GB" sz="2800" dirty="0"/>
              <a:t> are </a:t>
            </a:r>
          </a:p>
          <a:p>
            <a:pPr algn="ctr"/>
            <a:endParaRPr lang="en-GB" sz="2800" dirty="0"/>
          </a:p>
          <a:p>
            <a:pPr algn="ctr"/>
            <a:r>
              <a:rPr lang="en-GB" sz="3200" dirty="0"/>
              <a:t>Julia, Python and R. </a:t>
            </a:r>
          </a:p>
          <a:p>
            <a:endParaRPr lang="en-GB" sz="2800" dirty="0"/>
          </a:p>
          <a:p>
            <a:r>
              <a:rPr lang="en-GB" sz="2800" dirty="0"/>
              <a:t>While the name </a:t>
            </a:r>
            <a:r>
              <a:rPr lang="en-GB" sz="2800" dirty="0" err="1"/>
              <a:t>Jupyter</a:t>
            </a:r>
            <a:r>
              <a:rPr lang="en-GB" sz="2800" dirty="0"/>
              <a:t> is not a direct acronym for these languages, it nods its head in those directions.</a:t>
            </a:r>
          </a:p>
          <a:p>
            <a:endParaRPr lang="en-GB" sz="2800" dirty="0"/>
          </a:p>
          <a:p>
            <a:r>
              <a:rPr lang="en-GB" sz="2800" dirty="0"/>
              <a:t>In particular, the "y" in the middle of </a:t>
            </a:r>
            <a:r>
              <a:rPr lang="en-GB" sz="2800" dirty="0" err="1"/>
              <a:t>Jupyter</a:t>
            </a:r>
            <a:r>
              <a:rPr lang="en-GB" sz="2800" dirty="0"/>
              <a:t> was chosen to </a:t>
            </a:r>
            <a:r>
              <a:rPr lang="en-GB" sz="2800" dirty="0" err="1"/>
              <a:t>honor</a:t>
            </a:r>
            <a:r>
              <a:rPr lang="en-GB" sz="2800" dirty="0"/>
              <a:t> our Python heritage. </a:t>
            </a:r>
          </a:p>
        </p:txBody>
      </p:sp>
      <p:sp>
        <p:nvSpPr>
          <p:cNvPr id="6" name="Rectangle 5">
            <a:extLst>
              <a:ext uri="{FF2B5EF4-FFF2-40B4-BE49-F238E27FC236}">
                <a16:creationId xmlns:a16="http://schemas.microsoft.com/office/drawing/2014/main" id="{1D8D680E-42BF-4CF4-804F-97D5AD4D6514}"/>
              </a:ext>
            </a:extLst>
          </p:cNvPr>
          <p:cNvSpPr/>
          <p:nvPr/>
        </p:nvSpPr>
        <p:spPr>
          <a:xfrm>
            <a:off x="-6201833" y="3429000"/>
            <a:ext cx="6096000" cy="1754326"/>
          </a:xfrm>
          <a:prstGeom prst="rect">
            <a:avLst/>
          </a:prstGeom>
        </p:spPr>
        <p:txBody>
          <a:bodyPr>
            <a:spAutoFit/>
          </a:bodyPr>
          <a:lstStyle/>
          <a:p>
            <a:r>
              <a:rPr lang="en-GB" dirty="0"/>
              <a:t>Third, Galileo was the first person to discover the moons of Jupiter. His publication on the moons of Jupiter is an early example of research that includes the underlying data in the publication. This is one of the core ideas and requirements for scientific reproducibility. Reproducibility is one of the main focuses of our project.</a:t>
            </a:r>
          </a:p>
        </p:txBody>
      </p:sp>
      <p:sp>
        <p:nvSpPr>
          <p:cNvPr id="7" name="Rectangle 6">
            <a:extLst>
              <a:ext uri="{FF2B5EF4-FFF2-40B4-BE49-F238E27FC236}">
                <a16:creationId xmlns:a16="http://schemas.microsoft.com/office/drawing/2014/main" id="{179B8ED1-351E-4113-B7A6-93929C2D3406}"/>
              </a:ext>
            </a:extLst>
          </p:cNvPr>
          <p:cNvSpPr/>
          <p:nvPr/>
        </p:nvSpPr>
        <p:spPr>
          <a:xfrm>
            <a:off x="3500160" y="5867094"/>
            <a:ext cx="5191678" cy="369332"/>
          </a:xfrm>
          <a:prstGeom prst="rect">
            <a:avLst/>
          </a:prstGeom>
        </p:spPr>
        <p:txBody>
          <a:bodyPr wrap="none">
            <a:spAutoFit/>
          </a:bodyPr>
          <a:lstStyle/>
          <a:p>
            <a:r>
              <a:rPr lang="en-GB" dirty="0">
                <a:hlinkClick r:id="rId2"/>
              </a:rPr>
              <a:t>https://github.com/jupyter/design/wiki/Jupyter-Logo</a:t>
            </a:r>
            <a:endParaRPr lang="en-GB" dirty="0"/>
          </a:p>
        </p:txBody>
      </p:sp>
    </p:spTree>
    <p:extLst>
      <p:ext uri="{BB962C8B-B14F-4D97-AF65-F5344CB8AC3E}">
        <p14:creationId xmlns:p14="http://schemas.microsoft.com/office/powerpoint/2010/main" val="11310746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r>
              <a:rPr lang="en-GB"/>
              <a:t>SQLDbaWithBeard</a:t>
            </a:r>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1"/>
          </p:nvPr>
        </p:nvSpPr>
        <p:spPr>
          <a:xfrm>
            <a:off x="3737117" y="218813"/>
            <a:ext cx="4717766" cy="1433505"/>
          </a:xfrm>
        </p:spPr>
        <p:txBody>
          <a:bodyPr>
            <a:noAutofit/>
          </a:bodyPr>
          <a:lstStyle/>
          <a:p>
            <a:pPr marL="0" indent="0" algn="ctr">
              <a:buNone/>
            </a:pPr>
            <a:r>
              <a:rPr lang="en-GB" sz="9600" dirty="0" err="1"/>
              <a:t>Jupyter</a:t>
            </a:r>
            <a:endParaRPr lang="en-GB" sz="9600" dirty="0"/>
          </a:p>
        </p:txBody>
      </p:sp>
      <p:sp>
        <p:nvSpPr>
          <p:cNvPr id="6" name="Rectangle 5">
            <a:extLst>
              <a:ext uri="{FF2B5EF4-FFF2-40B4-BE49-F238E27FC236}">
                <a16:creationId xmlns:a16="http://schemas.microsoft.com/office/drawing/2014/main" id="{1D8D680E-42BF-4CF4-804F-97D5AD4D6514}"/>
              </a:ext>
            </a:extLst>
          </p:cNvPr>
          <p:cNvSpPr/>
          <p:nvPr/>
        </p:nvSpPr>
        <p:spPr>
          <a:xfrm>
            <a:off x="1331841" y="2116667"/>
            <a:ext cx="9528317" cy="3539430"/>
          </a:xfrm>
          <a:prstGeom prst="rect">
            <a:avLst/>
          </a:prstGeom>
        </p:spPr>
        <p:txBody>
          <a:bodyPr wrap="square">
            <a:spAutoFit/>
          </a:bodyPr>
          <a:lstStyle/>
          <a:p>
            <a:r>
              <a:rPr lang="en-GB" sz="3200" dirty="0"/>
              <a:t>Third, Galileo was the first person to discover the moons of Jupiter. His publication on the moons of Jupiter is an early example of research that includes the underlying data in the publication. </a:t>
            </a:r>
          </a:p>
          <a:p>
            <a:r>
              <a:rPr lang="en-GB" sz="3200" dirty="0"/>
              <a:t>This is one of the core ideas and requirements for scientific reproducibility. Reproducibility is one of the main focuses of our project.</a:t>
            </a:r>
          </a:p>
        </p:txBody>
      </p:sp>
      <p:sp>
        <p:nvSpPr>
          <p:cNvPr id="7" name="Rectangle 6">
            <a:extLst>
              <a:ext uri="{FF2B5EF4-FFF2-40B4-BE49-F238E27FC236}">
                <a16:creationId xmlns:a16="http://schemas.microsoft.com/office/drawing/2014/main" id="{7B26B110-1B04-439B-A451-EEB3BCBFC855}"/>
              </a:ext>
            </a:extLst>
          </p:cNvPr>
          <p:cNvSpPr/>
          <p:nvPr/>
        </p:nvSpPr>
        <p:spPr>
          <a:xfrm>
            <a:off x="3500160" y="5867094"/>
            <a:ext cx="5191678" cy="369332"/>
          </a:xfrm>
          <a:prstGeom prst="rect">
            <a:avLst/>
          </a:prstGeom>
        </p:spPr>
        <p:txBody>
          <a:bodyPr wrap="none">
            <a:spAutoFit/>
          </a:bodyPr>
          <a:lstStyle/>
          <a:p>
            <a:r>
              <a:rPr lang="en-GB" dirty="0">
                <a:hlinkClick r:id="rId2"/>
              </a:rPr>
              <a:t>https://github.com/jupyter/design/wiki/Jupyter-Logo</a:t>
            </a:r>
            <a:endParaRPr lang="en-GB" dirty="0"/>
          </a:p>
        </p:txBody>
      </p:sp>
    </p:spTree>
    <p:extLst>
      <p:ext uri="{BB962C8B-B14F-4D97-AF65-F5344CB8AC3E}">
        <p14:creationId xmlns:p14="http://schemas.microsoft.com/office/powerpoint/2010/main" val="21814008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id="{C8C380A7-7D05-4BA1-A794-B6B0470E3C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9" y="1405625"/>
            <a:ext cx="12188825" cy="453906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197406F-317D-4061-AE6B-534B2D929A29}"/>
              </a:ext>
            </a:extLst>
          </p:cNvPr>
          <p:cNvSpPr txBox="1"/>
          <p:nvPr/>
        </p:nvSpPr>
        <p:spPr>
          <a:xfrm>
            <a:off x="3539032" y="6117863"/>
            <a:ext cx="5647824" cy="584775"/>
          </a:xfrm>
          <a:prstGeom prst="rect">
            <a:avLst/>
          </a:prstGeom>
          <a:solidFill>
            <a:schemeClr val="bg2">
              <a:alpha val="48000"/>
            </a:schemeClr>
          </a:solidFill>
        </p:spPr>
        <p:txBody>
          <a:bodyPr wrap="square" rtlCol="0">
            <a:spAutoFit/>
          </a:bodyPr>
          <a:lstStyle/>
          <a:p>
            <a:r>
              <a:rPr lang="en-GB" sz="3200" dirty="0"/>
              <a:t>Originally for Data Scientists</a:t>
            </a:r>
          </a:p>
        </p:txBody>
      </p:sp>
      <p:sp>
        <p:nvSpPr>
          <p:cNvPr id="7" name="Title 2">
            <a:extLst>
              <a:ext uri="{FF2B5EF4-FFF2-40B4-BE49-F238E27FC236}">
                <a16:creationId xmlns:a16="http://schemas.microsoft.com/office/drawing/2014/main" id="{29A9688B-9622-4AB2-BD28-9376ABB9FFD7}"/>
              </a:ext>
            </a:extLst>
          </p:cNvPr>
          <p:cNvSpPr>
            <a:spLocks noGrp="1"/>
          </p:cNvSpPr>
          <p:nvPr>
            <p:ph type="title" idx="4294967295"/>
          </p:nvPr>
        </p:nvSpPr>
        <p:spPr>
          <a:xfrm>
            <a:off x="4249738" y="431800"/>
            <a:ext cx="7942262" cy="819150"/>
          </a:xfrm>
          <a:noFill/>
        </p:spPr>
        <p:txBody>
          <a:bodyPr>
            <a:normAutofit/>
          </a:bodyPr>
          <a:lstStyle/>
          <a:p>
            <a:r>
              <a:rPr lang="en-US" b="0" dirty="0"/>
              <a:t>What is a </a:t>
            </a:r>
            <a:r>
              <a:rPr lang="en-US" b="0" dirty="0" err="1"/>
              <a:t>Jupyter</a:t>
            </a:r>
            <a:r>
              <a:rPr lang="en-US" b="0" dirty="0"/>
              <a:t> Notebook?</a:t>
            </a:r>
          </a:p>
        </p:txBody>
      </p:sp>
      <p:sp>
        <p:nvSpPr>
          <p:cNvPr id="2" name="Footer Placeholder 1">
            <a:extLst>
              <a:ext uri="{FF2B5EF4-FFF2-40B4-BE49-F238E27FC236}">
                <a16:creationId xmlns:a16="http://schemas.microsoft.com/office/drawing/2014/main" id="{A3E78D2A-D775-41DA-B485-4AF786AAA36D}"/>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294314338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6788639-2604-471C-8A98-441393582110}"/>
              </a:ext>
            </a:extLst>
          </p:cNvPr>
          <p:cNvSpPr>
            <a:spLocks noGrp="1"/>
          </p:cNvSpPr>
          <p:nvPr>
            <p:ph type="ftr" sz="quarter" idx="11"/>
          </p:nvPr>
        </p:nvSpPr>
        <p:spPr/>
        <p:txBody>
          <a:bodyPr/>
          <a:lstStyle/>
          <a:p>
            <a:r>
              <a:rPr lang="en-US"/>
              <a:t>SQLDbaWithBeard</a:t>
            </a:r>
            <a:endParaRPr lang="en-US" dirty="0"/>
          </a:p>
        </p:txBody>
      </p:sp>
      <p:sp>
        <p:nvSpPr>
          <p:cNvPr id="3" name="TextBox 2">
            <a:extLst>
              <a:ext uri="{FF2B5EF4-FFF2-40B4-BE49-F238E27FC236}">
                <a16:creationId xmlns:a16="http://schemas.microsoft.com/office/drawing/2014/main" id="{1644260C-CFD3-4418-8EA6-CAD0652FDFBC}"/>
              </a:ext>
            </a:extLst>
          </p:cNvPr>
          <p:cNvSpPr txBox="1"/>
          <p:nvPr/>
        </p:nvSpPr>
        <p:spPr>
          <a:xfrm rot="19575993">
            <a:off x="1942090" y="2710830"/>
            <a:ext cx="9079264" cy="1862048"/>
          </a:xfrm>
          <a:prstGeom prst="rect">
            <a:avLst/>
          </a:prstGeom>
          <a:noFill/>
        </p:spPr>
        <p:txBody>
          <a:bodyPr wrap="square" rtlCol="0">
            <a:spAutoFit/>
          </a:bodyPr>
          <a:lstStyle/>
          <a:p>
            <a:r>
              <a:rPr lang="en-GB" sz="11500" b="1" dirty="0">
                <a:solidFill>
                  <a:srgbClr val="7030A0"/>
                </a:solidFill>
              </a:rPr>
              <a:t>THANK YOU</a:t>
            </a:r>
          </a:p>
        </p:txBody>
      </p:sp>
    </p:spTree>
    <p:extLst>
      <p:ext uri="{BB962C8B-B14F-4D97-AF65-F5344CB8AC3E}">
        <p14:creationId xmlns:p14="http://schemas.microsoft.com/office/powerpoint/2010/main" val="2029258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style.rotation</p:attrName>
                                        </p:attrNameLst>
                                      </p:cBhvr>
                                      <p:tavLst>
                                        <p:tav tm="0">
                                          <p:val>
                                            <p:fltVal val="90"/>
                                          </p:val>
                                        </p:tav>
                                        <p:tav tm="100000">
                                          <p:val>
                                            <p:fltVal val="0"/>
                                          </p:val>
                                        </p:tav>
                                      </p:tavLst>
                                    </p:anim>
                                    <p:animEffect transition="in" filter="fade">
                                      <p:cBhvr>
                                        <p:cTn id="10"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2AFF053-5B60-45AF-BB19-615272E7B23F}"/>
              </a:ext>
            </a:extLst>
          </p:cNvPr>
          <p:cNvSpPr txBox="1"/>
          <p:nvPr/>
        </p:nvSpPr>
        <p:spPr>
          <a:xfrm>
            <a:off x="1238051" y="2999791"/>
            <a:ext cx="10049080" cy="1733423"/>
          </a:xfrm>
          <a:prstGeom prst="rect">
            <a:avLst/>
          </a:prstGeom>
          <a:noFill/>
        </p:spPr>
        <p:txBody>
          <a:bodyPr wrap="square" rtlCol="0">
            <a:spAutoFit/>
          </a:bodyPr>
          <a:lstStyle/>
          <a:p>
            <a:r>
              <a:rPr lang="en-GB" sz="5332" dirty="0"/>
              <a:t>Document that can contain text, code, images and query results</a:t>
            </a:r>
          </a:p>
        </p:txBody>
      </p:sp>
      <p:sp>
        <p:nvSpPr>
          <p:cNvPr id="7" name="Title 2">
            <a:extLst>
              <a:ext uri="{FF2B5EF4-FFF2-40B4-BE49-F238E27FC236}">
                <a16:creationId xmlns:a16="http://schemas.microsoft.com/office/drawing/2014/main" id="{B48D7C57-B603-404A-A874-09176C497C28}"/>
              </a:ext>
            </a:extLst>
          </p:cNvPr>
          <p:cNvSpPr>
            <a:spLocks noGrp="1"/>
          </p:cNvSpPr>
          <p:nvPr>
            <p:ph type="title" idx="4294967295"/>
          </p:nvPr>
        </p:nvSpPr>
        <p:spPr>
          <a:xfrm>
            <a:off x="4181475" y="906463"/>
            <a:ext cx="8010525" cy="819150"/>
          </a:xfrm>
          <a:noFill/>
        </p:spPr>
        <p:txBody>
          <a:bodyPr>
            <a:normAutofit/>
          </a:bodyPr>
          <a:lstStyle/>
          <a:p>
            <a:r>
              <a:rPr lang="en-US" b="0" dirty="0"/>
              <a:t>What is a </a:t>
            </a:r>
            <a:r>
              <a:rPr lang="en-US" b="0" dirty="0" err="1"/>
              <a:t>Jupyter</a:t>
            </a:r>
            <a:r>
              <a:rPr lang="en-US" b="0" dirty="0"/>
              <a:t> Notebook?</a:t>
            </a:r>
          </a:p>
        </p:txBody>
      </p:sp>
      <p:sp>
        <p:nvSpPr>
          <p:cNvPr id="2" name="Footer Placeholder 1">
            <a:extLst>
              <a:ext uri="{FF2B5EF4-FFF2-40B4-BE49-F238E27FC236}">
                <a16:creationId xmlns:a16="http://schemas.microsoft.com/office/drawing/2014/main" id="{D45068D7-7470-41ED-BB0B-68514689010D}"/>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719397563"/>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2AFF053-5B60-45AF-BB19-615272E7B23F}"/>
              </a:ext>
            </a:extLst>
          </p:cNvPr>
          <p:cNvSpPr txBox="1"/>
          <p:nvPr/>
        </p:nvSpPr>
        <p:spPr>
          <a:xfrm>
            <a:off x="1238051" y="2999791"/>
            <a:ext cx="10049080" cy="1733423"/>
          </a:xfrm>
          <a:prstGeom prst="rect">
            <a:avLst/>
          </a:prstGeom>
          <a:noFill/>
        </p:spPr>
        <p:txBody>
          <a:bodyPr wrap="square" rtlCol="0">
            <a:spAutoFit/>
          </a:bodyPr>
          <a:lstStyle/>
          <a:p>
            <a:r>
              <a:rPr lang="en-GB" sz="5332" dirty="0"/>
              <a:t>Document that can contain text, code, images and </a:t>
            </a:r>
            <a:r>
              <a:rPr lang="en-GB" sz="5332" dirty="0">
                <a:solidFill>
                  <a:srgbClr val="00B050"/>
                </a:solidFill>
                <a:highlight>
                  <a:srgbClr val="000000"/>
                </a:highlight>
              </a:rPr>
              <a:t>query results</a:t>
            </a:r>
          </a:p>
        </p:txBody>
      </p:sp>
      <p:sp>
        <p:nvSpPr>
          <p:cNvPr id="7" name="Title 2">
            <a:extLst>
              <a:ext uri="{FF2B5EF4-FFF2-40B4-BE49-F238E27FC236}">
                <a16:creationId xmlns:a16="http://schemas.microsoft.com/office/drawing/2014/main" id="{B48D7C57-B603-404A-A874-09176C497C28}"/>
              </a:ext>
            </a:extLst>
          </p:cNvPr>
          <p:cNvSpPr>
            <a:spLocks noGrp="1"/>
          </p:cNvSpPr>
          <p:nvPr>
            <p:ph type="title" idx="4294967295"/>
          </p:nvPr>
        </p:nvSpPr>
        <p:spPr>
          <a:xfrm>
            <a:off x="4181475" y="906463"/>
            <a:ext cx="8010525" cy="819150"/>
          </a:xfrm>
          <a:noFill/>
        </p:spPr>
        <p:txBody>
          <a:bodyPr>
            <a:normAutofit/>
          </a:bodyPr>
          <a:lstStyle/>
          <a:p>
            <a:r>
              <a:rPr lang="en-US" b="0" dirty="0"/>
              <a:t>What is a </a:t>
            </a:r>
            <a:r>
              <a:rPr lang="en-US" b="0" dirty="0" err="1"/>
              <a:t>Jupyter</a:t>
            </a:r>
            <a:r>
              <a:rPr lang="en-US" b="0" dirty="0"/>
              <a:t> Notebook?</a:t>
            </a:r>
          </a:p>
        </p:txBody>
      </p:sp>
      <p:sp>
        <p:nvSpPr>
          <p:cNvPr id="2" name="Footer Placeholder 1">
            <a:extLst>
              <a:ext uri="{FF2B5EF4-FFF2-40B4-BE49-F238E27FC236}">
                <a16:creationId xmlns:a16="http://schemas.microsoft.com/office/drawing/2014/main" id="{21432B95-4CFB-4583-A666-FE505BE82E1F}"/>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229558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92E96DB-EAE9-41CA-BBA9-7F99F6BCD138}"/>
              </a:ext>
            </a:extLst>
          </p:cNvPr>
          <p:cNvPicPr>
            <a:picLocks noChangeAspect="1"/>
          </p:cNvPicPr>
          <p:nvPr/>
        </p:nvPicPr>
        <p:blipFill>
          <a:blip r:embed="rId2"/>
          <a:stretch>
            <a:fillRect/>
          </a:stretch>
        </p:blipFill>
        <p:spPr>
          <a:xfrm>
            <a:off x="468194" y="1501676"/>
            <a:ext cx="5380917" cy="4136549"/>
          </a:xfrm>
          <a:prstGeom prst="rect">
            <a:avLst/>
          </a:prstGeom>
        </p:spPr>
      </p:pic>
      <p:sp>
        <p:nvSpPr>
          <p:cNvPr id="5" name="Text Placeholder 11">
            <a:extLst>
              <a:ext uri="{FF2B5EF4-FFF2-40B4-BE49-F238E27FC236}">
                <a16:creationId xmlns:a16="http://schemas.microsoft.com/office/drawing/2014/main" id="{53858CF9-A774-40E4-87C5-457DC5D47AE0}"/>
              </a:ext>
            </a:extLst>
          </p:cNvPr>
          <p:cNvSpPr txBox="1">
            <a:spLocks/>
          </p:cNvSpPr>
          <p:nvPr/>
        </p:nvSpPr>
        <p:spPr>
          <a:xfrm>
            <a:off x="6096000" y="1834175"/>
            <a:ext cx="4715736" cy="2083403"/>
          </a:xfrm>
          <a:prstGeom prst="rect">
            <a:avLst/>
          </a:prstGeom>
        </p:spPr>
        <p:txBody>
          <a:bodyPr/>
          <a:lstStyle>
            <a:lvl1pPr marL="228531" indent="-228531" algn="l" defTabSz="914126" rtl="0" eaLnBrk="1" latinLnBrk="0"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594" indent="-228531" algn="l" defTabSz="914126" rtl="0" eaLnBrk="1" latinLnBrk="0" hangingPunct="1">
              <a:lnSpc>
                <a:spcPct val="90000"/>
              </a:lnSpc>
              <a:spcBef>
                <a:spcPts val="500"/>
              </a:spcBef>
              <a:buFont typeface="Arial" panose="020B0604020202020204" pitchFamily="34" charset="0"/>
              <a:buChar char="•"/>
              <a:defRPr sz="2399" kern="1200">
                <a:solidFill>
                  <a:schemeClr val="tx1"/>
                </a:solidFill>
                <a:latin typeface="+mn-lt"/>
                <a:ea typeface="+mn-ea"/>
                <a:cs typeface="+mn-cs"/>
              </a:defRPr>
            </a:lvl2pPr>
            <a:lvl3pPr marL="1142657" indent="-228531" algn="l" defTabSz="914126" rtl="0" eaLnBrk="1" latinLnBrk="0" hangingPunct="1">
              <a:lnSpc>
                <a:spcPct val="90000"/>
              </a:lnSpc>
              <a:spcBef>
                <a:spcPts val="500"/>
              </a:spcBef>
              <a:buFont typeface="Arial" panose="020B0604020202020204" pitchFamily="34" charset="0"/>
              <a:buChar char="•"/>
              <a:defRPr sz="1999" kern="1200">
                <a:solidFill>
                  <a:schemeClr val="tx1"/>
                </a:solidFill>
                <a:latin typeface="+mn-lt"/>
                <a:ea typeface="+mn-ea"/>
                <a:cs typeface="+mn-cs"/>
              </a:defRPr>
            </a:lvl3pPr>
            <a:lvl4pPr marL="1599720"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4pPr>
            <a:lvl5pPr marL="2056783"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5pPr>
            <a:lvl6pPr marL="2513846"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908"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971"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5034"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pPr marL="0" indent="0" algn="ctr" defTabSz="1218804">
              <a:spcBef>
                <a:spcPts val="1333"/>
              </a:spcBef>
              <a:buNone/>
            </a:pPr>
            <a:r>
              <a:rPr lang="en-US" sz="4400" dirty="0">
                <a:solidFill>
                  <a:srgbClr val="000000"/>
                </a:solidFill>
                <a:latin typeface="Segoe UI"/>
              </a:rPr>
              <a:t>Cross Platform </a:t>
            </a:r>
            <a:br>
              <a:rPr lang="en-US" sz="4400" dirty="0">
                <a:solidFill>
                  <a:srgbClr val="000000"/>
                </a:solidFill>
                <a:latin typeface="Segoe UI"/>
              </a:rPr>
            </a:br>
            <a:r>
              <a:rPr lang="en-US" sz="4400" dirty="0">
                <a:solidFill>
                  <a:srgbClr val="000000"/>
                </a:solidFill>
                <a:latin typeface="Segoe UI"/>
              </a:rPr>
              <a:t>desktop environment </a:t>
            </a:r>
            <a:br>
              <a:rPr lang="en-US" sz="4400" dirty="0">
                <a:solidFill>
                  <a:srgbClr val="000000"/>
                </a:solidFill>
                <a:latin typeface="Segoe UI"/>
              </a:rPr>
            </a:br>
            <a:r>
              <a:rPr lang="en-US" sz="4400" dirty="0">
                <a:solidFill>
                  <a:srgbClr val="000000"/>
                </a:solidFill>
                <a:latin typeface="Segoe UI"/>
              </a:rPr>
              <a:t>for Data Professionals</a:t>
            </a:r>
          </a:p>
        </p:txBody>
      </p:sp>
      <p:sp>
        <p:nvSpPr>
          <p:cNvPr id="6" name="Title 2">
            <a:extLst>
              <a:ext uri="{FF2B5EF4-FFF2-40B4-BE49-F238E27FC236}">
                <a16:creationId xmlns:a16="http://schemas.microsoft.com/office/drawing/2014/main" id="{BBE0565D-0DA6-4B41-B2A4-03FADFACE322}"/>
              </a:ext>
            </a:extLst>
          </p:cNvPr>
          <p:cNvSpPr txBox="1">
            <a:spLocks/>
          </p:cNvSpPr>
          <p:nvPr/>
        </p:nvSpPr>
        <p:spPr>
          <a:xfrm>
            <a:off x="2047066" y="550314"/>
            <a:ext cx="8097868" cy="669461"/>
          </a:xfrm>
          <a:prstGeom prst="rect">
            <a:avLst/>
          </a:prstGeom>
        </p:spPr>
        <p:txBody>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pPr defTabSz="609585">
              <a:lnSpc>
                <a:spcPts val="4667"/>
              </a:lnSpc>
            </a:pPr>
            <a:r>
              <a:rPr lang="en-GB" sz="4800" b="1" dirty="0">
                <a:solidFill>
                  <a:srgbClr val="000000"/>
                </a:solidFill>
                <a:latin typeface="Segoe UI" panose="020B0502040204020203" pitchFamily="34" charset="0"/>
                <a:cs typeface="Segoe UI" panose="020B0502040204020203" pitchFamily="34" charset="0"/>
              </a:rPr>
              <a:t>What’s Azure Data Studio ?</a:t>
            </a:r>
          </a:p>
        </p:txBody>
      </p:sp>
      <p:pic>
        <p:nvPicPr>
          <p:cNvPr id="3" name="Picture 2">
            <a:extLst>
              <a:ext uri="{FF2B5EF4-FFF2-40B4-BE49-F238E27FC236}">
                <a16:creationId xmlns:a16="http://schemas.microsoft.com/office/drawing/2014/main" id="{CE402E9A-1B1F-49C5-9D40-3FF995F7AEAD}"/>
              </a:ext>
            </a:extLst>
          </p:cNvPr>
          <p:cNvPicPr>
            <a:picLocks noChangeAspect="1"/>
          </p:cNvPicPr>
          <p:nvPr/>
        </p:nvPicPr>
        <p:blipFill>
          <a:blip r:embed="rId3"/>
          <a:stretch>
            <a:fillRect/>
          </a:stretch>
        </p:blipFill>
        <p:spPr>
          <a:xfrm>
            <a:off x="10223500" y="5747229"/>
            <a:ext cx="1880376" cy="1110771"/>
          </a:xfrm>
          <a:prstGeom prst="rect">
            <a:avLst/>
          </a:prstGeom>
        </p:spPr>
      </p:pic>
      <p:sp>
        <p:nvSpPr>
          <p:cNvPr id="4" name="Footer Placeholder 3">
            <a:extLst>
              <a:ext uri="{FF2B5EF4-FFF2-40B4-BE49-F238E27FC236}">
                <a16:creationId xmlns:a16="http://schemas.microsoft.com/office/drawing/2014/main" id="{C9ECB17A-92ED-4E2D-BF6F-9E37FCD3D523}"/>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2213973205"/>
      </p:ext>
    </p:extLst>
  </p:cSld>
  <p:clrMapOvr>
    <a:masterClrMapping/>
  </p:clrMapOvr>
  <p:transition spd="slow">
    <p:push dir="u"/>
  </p:transition>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92E96DB-EAE9-41CA-BBA9-7F99F6BCD138}"/>
              </a:ext>
            </a:extLst>
          </p:cNvPr>
          <p:cNvPicPr>
            <a:picLocks noChangeAspect="1"/>
          </p:cNvPicPr>
          <p:nvPr/>
        </p:nvPicPr>
        <p:blipFill>
          <a:blip r:embed="rId2"/>
          <a:stretch>
            <a:fillRect/>
          </a:stretch>
        </p:blipFill>
        <p:spPr>
          <a:xfrm>
            <a:off x="-6154604" y="1562846"/>
            <a:ext cx="5380917" cy="4136549"/>
          </a:xfrm>
          <a:prstGeom prst="rect">
            <a:avLst/>
          </a:prstGeom>
        </p:spPr>
      </p:pic>
      <p:pic>
        <p:nvPicPr>
          <p:cNvPr id="4" name="Picture 3">
            <a:extLst>
              <a:ext uri="{FF2B5EF4-FFF2-40B4-BE49-F238E27FC236}">
                <a16:creationId xmlns:a16="http://schemas.microsoft.com/office/drawing/2014/main" id="{AD74C625-103D-4FDC-B061-4278C1C84704}"/>
              </a:ext>
            </a:extLst>
          </p:cNvPr>
          <p:cNvPicPr>
            <a:picLocks noChangeAspect="1"/>
          </p:cNvPicPr>
          <p:nvPr/>
        </p:nvPicPr>
        <p:blipFill>
          <a:blip r:embed="rId3"/>
          <a:stretch>
            <a:fillRect/>
          </a:stretch>
        </p:blipFill>
        <p:spPr>
          <a:xfrm>
            <a:off x="13342871" y="1519752"/>
            <a:ext cx="5707465" cy="4136548"/>
          </a:xfrm>
          <a:prstGeom prst="rect">
            <a:avLst/>
          </a:prstGeom>
        </p:spPr>
      </p:pic>
      <p:sp>
        <p:nvSpPr>
          <p:cNvPr id="5" name="Title 2">
            <a:extLst>
              <a:ext uri="{FF2B5EF4-FFF2-40B4-BE49-F238E27FC236}">
                <a16:creationId xmlns:a16="http://schemas.microsoft.com/office/drawing/2014/main" id="{549DB21F-0364-4CD0-ABAC-F3E42E074B71}"/>
              </a:ext>
            </a:extLst>
          </p:cNvPr>
          <p:cNvSpPr txBox="1">
            <a:spLocks/>
          </p:cNvSpPr>
          <p:nvPr/>
        </p:nvSpPr>
        <p:spPr>
          <a:xfrm>
            <a:off x="1422989" y="510432"/>
            <a:ext cx="9346023" cy="934843"/>
          </a:xfrm>
          <a:prstGeom prst="rect">
            <a:avLst/>
          </a:prstGeom>
          <a:noFill/>
        </p:spPr>
        <p:txBody>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pPr defTabSz="609585">
              <a:lnSpc>
                <a:spcPts val="4667"/>
              </a:lnSpc>
            </a:pPr>
            <a:r>
              <a:rPr lang="en-GB" sz="4800" dirty="0">
                <a:solidFill>
                  <a:srgbClr val="000000"/>
                </a:solidFill>
                <a:latin typeface="Segoe UI" panose="020B0502040204020203" pitchFamily="34" charset="0"/>
                <a:cs typeface="Segoe UI" panose="020B0502040204020203" pitchFamily="34" charset="0"/>
              </a:rPr>
              <a:t>It Looks Like Visual Studio Code ?</a:t>
            </a:r>
          </a:p>
        </p:txBody>
      </p:sp>
      <p:pic>
        <p:nvPicPr>
          <p:cNvPr id="6" name="Picture 5">
            <a:extLst>
              <a:ext uri="{FF2B5EF4-FFF2-40B4-BE49-F238E27FC236}">
                <a16:creationId xmlns:a16="http://schemas.microsoft.com/office/drawing/2014/main" id="{4A355F7D-13EF-432E-9484-3C432364FC32}"/>
              </a:ext>
            </a:extLst>
          </p:cNvPr>
          <p:cNvPicPr>
            <a:picLocks noChangeAspect="1"/>
          </p:cNvPicPr>
          <p:nvPr/>
        </p:nvPicPr>
        <p:blipFill>
          <a:blip r:embed="rId4"/>
          <a:stretch>
            <a:fillRect/>
          </a:stretch>
        </p:blipFill>
        <p:spPr>
          <a:xfrm>
            <a:off x="10223500" y="5747229"/>
            <a:ext cx="1880376" cy="1110771"/>
          </a:xfrm>
          <a:prstGeom prst="rect">
            <a:avLst/>
          </a:prstGeom>
        </p:spPr>
      </p:pic>
      <p:sp>
        <p:nvSpPr>
          <p:cNvPr id="3" name="Footer Placeholder 2">
            <a:extLst>
              <a:ext uri="{FF2B5EF4-FFF2-40B4-BE49-F238E27FC236}">
                <a16:creationId xmlns:a16="http://schemas.microsoft.com/office/drawing/2014/main" id="{20A4FF9E-1334-40AB-AFE2-58A808A61799}"/>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8178313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92E96DB-EAE9-41CA-BBA9-7F99F6BCD138}"/>
              </a:ext>
            </a:extLst>
          </p:cNvPr>
          <p:cNvPicPr>
            <a:picLocks noChangeAspect="1"/>
          </p:cNvPicPr>
          <p:nvPr/>
        </p:nvPicPr>
        <p:blipFill>
          <a:blip r:embed="rId2"/>
          <a:stretch>
            <a:fillRect/>
          </a:stretch>
        </p:blipFill>
        <p:spPr>
          <a:xfrm>
            <a:off x="418475" y="1558428"/>
            <a:ext cx="5380917" cy="4136549"/>
          </a:xfrm>
          <a:prstGeom prst="rect">
            <a:avLst/>
          </a:prstGeom>
        </p:spPr>
      </p:pic>
      <p:pic>
        <p:nvPicPr>
          <p:cNvPr id="4" name="Picture 3">
            <a:extLst>
              <a:ext uri="{FF2B5EF4-FFF2-40B4-BE49-F238E27FC236}">
                <a16:creationId xmlns:a16="http://schemas.microsoft.com/office/drawing/2014/main" id="{AD74C625-103D-4FDC-B061-4278C1C84704}"/>
              </a:ext>
            </a:extLst>
          </p:cNvPr>
          <p:cNvPicPr>
            <a:picLocks noChangeAspect="1"/>
          </p:cNvPicPr>
          <p:nvPr/>
        </p:nvPicPr>
        <p:blipFill>
          <a:blip r:embed="rId3"/>
          <a:stretch>
            <a:fillRect/>
          </a:stretch>
        </p:blipFill>
        <p:spPr>
          <a:xfrm>
            <a:off x="5895149" y="1558427"/>
            <a:ext cx="5707465" cy="4136548"/>
          </a:xfrm>
          <a:prstGeom prst="rect">
            <a:avLst/>
          </a:prstGeom>
        </p:spPr>
      </p:pic>
      <p:sp>
        <p:nvSpPr>
          <p:cNvPr id="5" name="Title 2">
            <a:extLst>
              <a:ext uri="{FF2B5EF4-FFF2-40B4-BE49-F238E27FC236}">
                <a16:creationId xmlns:a16="http://schemas.microsoft.com/office/drawing/2014/main" id="{549DB21F-0364-4CD0-ABAC-F3E42E074B71}"/>
              </a:ext>
            </a:extLst>
          </p:cNvPr>
          <p:cNvSpPr txBox="1">
            <a:spLocks/>
          </p:cNvSpPr>
          <p:nvPr/>
        </p:nvSpPr>
        <p:spPr>
          <a:xfrm>
            <a:off x="1422989" y="510432"/>
            <a:ext cx="9346023" cy="934843"/>
          </a:xfrm>
          <a:prstGeom prst="rect">
            <a:avLst/>
          </a:prstGeom>
          <a:noFill/>
        </p:spPr>
        <p:txBody>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pPr marL="0" marR="0" lvl="0" indent="0" algn="l" defTabSz="609585" rtl="0" eaLnBrk="1" fontAlgn="auto" latinLnBrk="0" hangingPunct="1">
              <a:lnSpc>
                <a:spcPts val="4667"/>
              </a:lnSpc>
              <a:spcBef>
                <a:spcPct val="0"/>
              </a:spcBef>
              <a:spcAft>
                <a:spcPts val="0"/>
              </a:spcAft>
              <a:buClrTx/>
              <a:buSzTx/>
              <a:buFontTx/>
              <a:buNone/>
              <a:tabLst/>
              <a:defRPr/>
            </a:pPr>
            <a:r>
              <a:rPr kumimoji="0" lang="en-GB" sz="4800" b="0" i="0" u="none" strike="noStrike" kern="1200" cap="none" spc="0" normalizeH="0" baseline="0" noProof="0" dirty="0">
                <a:ln>
                  <a:noFill/>
                </a:ln>
                <a:solidFill>
                  <a:srgbClr val="000000"/>
                </a:solidFill>
                <a:effectLst/>
                <a:uLnTx/>
                <a:uFillTx/>
                <a:latin typeface="Segoe UI" panose="020B0502040204020203" pitchFamily="34" charset="0"/>
                <a:cs typeface="Segoe UI" panose="020B0502040204020203" pitchFamily="34" charset="0"/>
              </a:rPr>
              <a:t>It Looks Like Visual Studio Code ?</a:t>
            </a:r>
          </a:p>
        </p:txBody>
      </p:sp>
      <p:pic>
        <p:nvPicPr>
          <p:cNvPr id="6" name="Picture 5">
            <a:extLst>
              <a:ext uri="{FF2B5EF4-FFF2-40B4-BE49-F238E27FC236}">
                <a16:creationId xmlns:a16="http://schemas.microsoft.com/office/drawing/2014/main" id="{949CE61A-DCCB-4834-939D-A00B6CA63802}"/>
              </a:ext>
            </a:extLst>
          </p:cNvPr>
          <p:cNvPicPr>
            <a:picLocks noChangeAspect="1"/>
          </p:cNvPicPr>
          <p:nvPr/>
        </p:nvPicPr>
        <p:blipFill>
          <a:blip r:embed="rId4"/>
          <a:stretch>
            <a:fillRect/>
          </a:stretch>
        </p:blipFill>
        <p:spPr>
          <a:xfrm>
            <a:off x="10405432" y="5854700"/>
            <a:ext cx="1698443" cy="1003300"/>
          </a:xfrm>
          <a:prstGeom prst="rect">
            <a:avLst/>
          </a:prstGeom>
        </p:spPr>
      </p:pic>
      <p:sp>
        <p:nvSpPr>
          <p:cNvPr id="3" name="Footer Placeholder 2">
            <a:extLst>
              <a:ext uri="{FF2B5EF4-FFF2-40B4-BE49-F238E27FC236}">
                <a16:creationId xmlns:a16="http://schemas.microsoft.com/office/drawing/2014/main" id="{00E0C8B1-6B2E-4AF2-A4DE-8FE4268FBF63}"/>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41165156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r>
              <a:rPr lang="en-GB"/>
              <a:t>SQLDbaWithBeard</a:t>
            </a:r>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4294967295"/>
          </p:nvPr>
        </p:nvSpPr>
        <p:spPr>
          <a:xfrm>
            <a:off x="376238" y="1150938"/>
            <a:ext cx="11815762" cy="1431925"/>
          </a:xfrm>
        </p:spPr>
        <p:txBody>
          <a:bodyPr>
            <a:noAutofit/>
          </a:bodyPr>
          <a:lstStyle/>
          <a:p>
            <a:pPr marL="0" indent="0" algn="ctr">
              <a:buNone/>
            </a:pPr>
            <a:r>
              <a:rPr lang="en-GB" sz="8000" dirty="0"/>
              <a:t>.NET Interactive Notebooks</a:t>
            </a:r>
          </a:p>
        </p:txBody>
      </p:sp>
      <p:sp>
        <p:nvSpPr>
          <p:cNvPr id="6" name="Rectangle 5">
            <a:extLst>
              <a:ext uri="{FF2B5EF4-FFF2-40B4-BE49-F238E27FC236}">
                <a16:creationId xmlns:a16="http://schemas.microsoft.com/office/drawing/2014/main" id="{1D8D680E-42BF-4CF4-804F-97D5AD4D6514}"/>
              </a:ext>
            </a:extLst>
          </p:cNvPr>
          <p:cNvSpPr/>
          <p:nvPr/>
        </p:nvSpPr>
        <p:spPr>
          <a:xfrm>
            <a:off x="1456725" y="2836334"/>
            <a:ext cx="9528317" cy="2554545"/>
          </a:xfrm>
          <a:prstGeom prst="rect">
            <a:avLst/>
          </a:prstGeom>
        </p:spPr>
        <p:txBody>
          <a:bodyPr wrap="square">
            <a:spAutoFit/>
          </a:bodyPr>
          <a:lstStyle/>
          <a:p>
            <a:r>
              <a:rPr lang="en-GB" sz="3200" dirty="0"/>
              <a:t>Announced at Ignite but preview announced with PowerShell February 6</a:t>
            </a:r>
            <a:r>
              <a:rPr lang="en-GB" sz="3200" baseline="30000" dirty="0"/>
              <a:t>th</a:t>
            </a:r>
            <a:r>
              <a:rPr lang="en-GB" sz="3200" dirty="0"/>
              <a:t> 2020 </a:t>
            </a:r>
            <a:br>
              <a:rPr lang="en-GB" sz="3200" dirty="0"/>
            </a:br>
            <a:br>
              <a:rPr lang="en-GB" sz="3200" dirty="0"/>
            </a:br>
            <a:r>
              <a:rPr lang="en-GB" sz="3200" dirty="0">
                <a:hlinkClick r:id="rId2"/>
              </a:rPr>
              <a:t>https://devblogs.microsoft.com/dotnet/net-interactive-is-here-net-notebooks-preview-2/</a:t>
            </a:r>
            <a:endParaRPr lang="en-GB" sz="3200" dirty="0"/>
          </a:p>
        </p:txBody>
      </p:sp>
    </p:spTree>
    <p:extLst>
      <p:ext uri="{BB962C8B-B14F-4D97-AF65-F5344CB8AC3E}">
        <p14:creationId xmlns:p14="http://schemas.microsoft.com/office/powerpoint/2010/main" val="5900952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r>
              <a:rPr lang="en-GB"/>
              <a:t>SQLDbaWithBeard</a:t>
            </a:r>
          </a:p>
        </p:txBody>
      </p:sp>
      <p:sp>
        <p:nvSpPr>
          <p:cNvPr id="6" name="Rectangle 5">
            <a:extLst>
              <a:ext uri="{FF2B5EF4-FFF2-40B4-BE49-F238E27FC236}">
                <a16:creationId xmlns:a16="http://schemas.microsoft.com/office/drawing/2014/main" id="{1D8D680E-42BF-4CF4-804F-97D5AD4D6514}"/>
              </a:ext>
            </a:extLst>
          </p:cNvPr>
          <p:cNvSpPr/>
          <p:nvPr/>
        </p:nvSpPr>
        <p:spPr>
          <a:xfrm>
            <a:off x="2174275" y="3242734"/>
            <a:ext cx="9528317" cy="1569660"/>
          </a:xfrm>
          <a:prstGeom prst="rect">
            <a:avLst/>
          </a:prstGeom>
        </p:spPr>
        <p:txBody>
          <a:bodyPr wrap="square">
            <a:spAutoFit/>
          </a:bodyPr>
          <a:lstStyle/>
          <a:p>
            <a:r>
              <a:rPr lang="en-GB" sz="3200" dirty="0"/>
              <a:t>All the goodness of </a:t>
            </a:r>
            <a:r>
              <a:rPr lang="en-GB" sz="3200" dirty="0" err="1"/>
              <a:t>Jupyter</a:t>
            </a:r>
            <a:r>
              <a:rPr lang="en-GB" sz="3200" dirty="0"/>
              <a:t> Notebooks with added</a:t>
            </a:r>
          </a:p>
          <a:p>
            <a:endParaRPr lang="en-GB" sz="3200" dirty="0"/>
          </a:p>
          <a:p>
            <a:r>
              <a:rPr lang="en-GB" sz="3200" dirty="0"/>
              <a:t>PowerShell (and C#) (and F#)</a:t>
            </a:r>
          </a:p>
        </p:txBody>
      </p:sp>
      <p:sp>
        <p:nvSpPr>
          <p:cNvPr id="9" name="Content Placeholder 9">
            <a:extLst>
              <a:ext uri="{FF2B5EF4-FFF2-40B4-BE49-F238E27FC236}">
                <a16:creationId xmlns:a16="http://schemas.microsoft.com/office/drawing/2014/main" id="{65055C3A-0925-4B6F-8AAE-D99EB9D79ECB}"/>
              </a:ext>
            </a:extLst>
          </p:cNvPr>
          <p:cNvSpPr txBox="1">
            <a:spLocks/>
          </p:cNvSpPr>
          <p:nvPr/>
        </p:nvSpPr>
        <p:spPr>
          <a:xfrm>
            <a:off x="313268" y="1150147"/>
            <a:ext cx="11815232" cy="143350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sz="8000"/>
              <a:t>.NET Interactive Notebooks</a:t>
            </a:r>
            <a:endParaRPr lang="en-GB" sz="8000" dirty="0"/>
          </a:p>
        </p:txBody>
      </p:sp>
    </p:spTree>
    <p:extLst>
      <p:ext uri="{BB962C8B-B14F-4D97-AF65-F5344CB8AC3E}">
        <p14:creationId xmlns:p14="http://schemas.microsoft.com/office/powerpoint/2010/main" val="38188393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r>
              <a:rPr lang="en-GB"/>
              <a:t>SQLDbaWithBeard</a:t>
            </a:r>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4294967295"/>
          </p:nvPr>
        </p:nvSpPr>
        <p:spPr>
          <a:xfrm>
            <a:off x="0" y="1049338"/>
            <a:ext cx="11815763" cy="1431925"/>
          </a:xfrm>
        </p:spPr>
        <p:txBody>
          <a:bodyPr>
            <a:noAutofit/>
          </a:bodyPr>
          <a:lstStyle/>
          <a:p>
            <a:pPr marL="0" indent="0" algn="ctr">
              <a:buNone/>
            </a:pPr>
            <a:r>
              <a:rPr lang="en-GB" sz="8000" dirty="0"/>
              <a:t>Enough talk</a:t>
            </a:r>
          </a:p>
        </p:txBody>
      </p:sp>
      <p:sp>
        <p:nvSpPr>
          <p:cNvPr id="6" name="Rectangle 5">
            <a:extLst>
              <a:ext uri="{FF2B5EF4-FFF2-40B4-BE49-F238E27FC236}">
                <a16:creationId xmlns:a16="http://schemas.microsoft.com/office/drawing/2014/main" id="{1D8D680E-42BF-4CF4-804F-97D5AD4D6514}"/>
              </a:ext>
            </a:extLst>
          </p:cNvPr>
          <p:cNvSpPr/>
          <p:nvPr/>
        </p:nvSpPr>
        <p:spPr>
          <a:xfrm>
            <a:off x="4469572" y="2400068"/>
            <a:ext cx="3290128" cy="923330"/>
          </a:xfrm>
          <a:prstGeom prst="rect">
            <a:avLst/>
          </a:prstGeom>
        </p:spPr>
        <p:txBody>
          <a:bodyPr wrap="square">
            <a:spAutoFit/>
          </a:bodyPr>
          <a:lstStyle/>
          <a:p>
            <a:r>
              <a:rPr lang="en-GB" sz="5400" dirty="0"/>
              <a:t>Lets see it!</a:t>
            </a:r>
          </a:p>
        </p:txBody>
      </p:sp>
      <p:sp>
        <p:nvSpPr>
          <p:cNvPr id="7" name="Text Placeholder 8">
            <a:extLst>
              <a:ext uri="{FF2B5EF4-FFF2-40B4-BE49-F238E27FC236}">
                <a16:creationId xmlns:a16="http://schemas.microsoft.com/office/drawing/2014/main" id="{8D1B1159-167A-4EF9-82FC-DDD5550B600D}"/>
              </a:ext>
            </a:extLst>
          </p:cNvPr>
          <p:cNvSpPr txBox="1">
            <a:spLocks/>
          </p:cNvSpPr>
          <p:nvPr/>
        </p:nvSpPr>
        <p:spPr>
          <a:xfrm>
            <a:off x="480001" y="4793623"/>
            <a:ext cx="11466466" cy="1425277"/>
          </a:xfrm>
          <a:prstGeom prst="rect">
            <a:avLst/>
          </a:prstGeom>
        </p:spPr>
        <p:txBody>
          <a:bodyPr vert="horz" lIns="91440" tIns="45720" rIns="91440" bIns="45720" rtlCol="0" anchor="ctr">
            <a:norm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800"/>
              <a:t>beard.media\book</a:t>
            </a:r>
          </a:p>
          <a:p>
            <a:r>
              <a:rPr lang="en-US"/>
              <a:t>@sqldbawithbeard</a:t>
            </a:r>
          </a:p>
          <a:p>
            <a:r>
              <a:rPr lang="en-US"/>
              <a:t>SQLDBAWithABeard.com</a:t>
            </a:r>
            <a:endParaRPr lang="en-US" dirty="0"/>
          </a:p>
        </p:txBody>
      </p:sp>
    </p:spTree>
    <p:extLst>
      <p:ext uri="{BB962C8B-B14F-4D97-AF65-F5344CB8AC3E}">
        <p14:creationId xmlns:p14="http://schemas.microsoft.com/office/powerpoint/2010/main" val="9375358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a:xfrm>
            <a:off x="9180576" y="6327649"/>
            <a:ext cx="2706624" cy="319732"/>
          </a:xfrm>
          <a:prstGeom prst="rect">
            <a:avLst/>
          </a:prstGeom>
        </p:spPr>
        <p:txBody>
          <a:bodyPr/>
          <a:lstStyle/>
          <a:p>
            <a:pPr algn="l"/>
            <a:r>
              <a:rPr lang="en-US"/>
              <a:t>SQLDbaWithBeard</a:t>
            </a:r>
            <a:endParaRPr lang="en-US" dirty="0"/>
          </a:p>
        </p:txBody>
      </p:sp>
      <p:sp>
        <p:nvSpPr>
          <p:cNvPr id="4" name="Content Placeholder 9">
            <a:extLst>
              <a:ext uri="{FF2B5EF4-FFF2-40B4-BE49-F238E27FC236}">
                <a16:creationId xmlns:a16="http://schemas.microsoft.com/office/drawing/2014/main" id="{4FAFAD44-B62C-4BF4-AD62-7283111D340E}"/>
              </a:ext>
            </a:extLst>
          </p:cNvPr>
          <p:cNvSpPr txBox="1">
            <a:spLocks/>
          </p:cNvSpPr>
          <p:nvPr/>
        </p:nvSpPr>
        <p:spPr>
          <a:xfrm>
            <a:off x="188118" y="676794"/>
            <a:ext cx="11815763" cy="143192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Ostrich Sans" panose="020B0604020202020204" pitchFamily="50"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Ostrich Sans" panose="020B0604020202020204" pitchFamily="50"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Ostrich Sans" panose="020B0604020202020204" pitchFamily="50"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GB" sz="8000" dirty="0"/>
              <a:t>Enough talk</a:t>
            </a:r>
          </a:p>
        </p:txBody>
      </p:sp>
      <p:sp>
        <p:nvSpPr>
          <p:cNvPr id="2" name="TextBox 1">
            <a:extLst>
              <a:ext uri="{FF2B5EF4-FFF2-40B4-BE49-F238E27FC236}">
                <a16:creationId xmlns:a16="http://schemas.microsoft.com/office/drawing/2014/main" id="{0D2FDD5A-A598-4AFD-BB8A-750678E9DC45}"/>
              </a:ext>
            </a:extLst>
          </p:cNvPr>
          <p:cNvSpPr txBox="1"/>
          <p:nvPr/>
        </p:nvSpPr>
        <p:spPr>
          <a:xfrm>
            <a:off x="604158" y="4426880"/>
            <a:ext cx="6964136" cy="1754326"/>
          </a:xfrm>
          <a:prstGeom prst="rect">
            <a:avLst/>
          </a:prstGeom>
          <a:noFill/>
        </p:spPr>
        <p:txBody>
          <a:bodyPr wrap="square" rtlCol="0">
            <a:spAutoFit/>
          </a:bodyPr>
          <a:lstStyle/>
          <a:p>
            <a:r>
              <a:rPr lang="en-GB" dirty="0"/>
              <a:t>All of Robs code can be found on his </a:t>
            </a:r>
            <a:r>
              <a:rPr lang="en-GB" dirty="0" err="1"/>
              <a:t>Github</a:t>
            </a:r>
            <a:r>
              <a:rPr lang="en-GB" dirty="0"/>
              <a:t> </a:t>
            </a:r>
            <a:br>
              <a:rPr lang="en-GB" dirty="0"/>
            </a:br>
            <a:r>
              <a:rPr lang="en-GB" dirty="0">
                <a:hlinkClick r:id="rId3"/>
              </a:rPr>
              <a:t>https://github.com/sqldbawithabeard</a:t>
            </a:r>
            <a:endParaRPr lang="en-GB" dirty="0"/>
          </a:p>
          <a:p>
            <a:endParaRPr lang="en-GB" dirty="0"/>
          </a:p>
          <a:p>
            <a:r>
              <a:rPr lang="en-GB" dirty="0"/>
              <a:t>All of the presentations are in the Presentations Repo</a:t>
            </a:r>
          </a:p>
          <a:p>
            <a:endParaRPr lang="en-GB" dirty="0"/>
          </a:p>
          <a:p>
            <a:r>
              <a:rPr lang="en-GB" dirty="0"/>
              <a:t>The Notebooks used today can be found in the </a:t>
            </a:r>
            <a:r>
              <a:rPr lang="en-GB" dirty="0" err="1"/>
              <a:t>JupyterNotebooks</a:t>
            </a:r>
            <a:r>
              <a:rPr lang="en-GB" dirty="0"/>
              <a:t> Rep</a:t>
            </a:r>
          </a:p>
        </p:txBody>
      </p:sp>
    </p:spTree>
    <p:extLst>
      <p:ext uri="{BB962C8B-B14F-4D97-AF65-F5344CB8AC3E}">
        <p14:creationId xmlns:p14="http://schemas.microsoft.com/office/powerpoint/2010/main" val="43798145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960212F-4F13-434B-8885-B617C6A6F726}"/>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4456177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PowerShell in Notebooks</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a:xfrm>
            <a:off x="620934" y="6141093"/>
            <a:ext cx="10950132" cy="659757"/>
          </a:xfrm>
        </p:spPr>
        <p:txBody>
          <a:bodyPr/>
          <a:lstStyle/>
          <a:p>
            <a:r>
              <a:rPr lang="en-US" dirty="0"/>
              <a:t>Rob Sewell</a:t>
            </a:r>
          </a:p>
        </p:txBody>
      </p:sp>
      <p:pic>
        <p:nvPicPr>
          <p:cNvPr id="6" name="Picture 5" descr="A close up of an animal&#10;&#10;Description automatically generated">
            <a:extLst>
              <a:ext uri="{FF2B5EF4-FFF2-40B4-BE49-F238E27FC236}">
                <a16:creationId xmlns:a16="http://schemas.microsoft.com/office/drawing/2014/main" id="{002AB75C-C579-4D54-8266-1A569BDC640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4033362" y="3703543"/>
            <a:ext cx="4109357" cy="2311514"/>
          </a:xfrm>
          <a:prstGeom prst="rect">
            <a:avLst/>
          </a:prstGeom>
        </p:spPr>
      </p:pic>
    </p:spTree>
    <p:extLst>
      <p:ext uri="{BB962C8B-B14F-4D97-AF65-F5344CB8AC3E}">
        <p14:creationId xmlns:p14="http://schemas.microsoft.com/office/powerpoint/2010/main" val="158869089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descr="A person wearing glasses&#10;&#10;Description automatically generated">
            <a:extLst>
              <a:ext uri="{FF2B5EF4-FFF2-40B4-BE49-F238E27FC236}">
                <a16:creationId xmlns:a16="http://schemas.microsoft.com/office/drawing/2014/main" id="{AFB66943-7294-4E4C-B3C6-B5732CEFE1D0}"/>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t="16195" b="16195"/>
          <a:stretch/>
        </p:blipFill>
        <p:spPr/>
      </p:pic>
      <p:sp>
        <p:nvSpPr>
          <p:cNvPr id="6" name="Title 5">
            <a:extLst>
              <a:ext uri="{FF2B5EF4-FFF2-40B4-BE49-F238E27FC236}">
                <a16:creationId xmlns:a16="http://schemas.microsoft.com/office/drawing/2014/main" id="{67CDD28B-880D-224A-B5B7-220E5C3ED050}"/>
              </a:ext>
            </a:extLst>
          </p:cNvPr>
          <p:cNvSpPr>
            <a:spLocks noGrp="1"/>
          </p:cNvSpPr>
          <p:nvPr>
            <p:ph type="title"/>
          </p:nvPr>
        </p:nvSpPr>
        <p:spPr/>
        <p:txBody>
          <a:bodyPr>
            <a:normAutofit fontScale="90000"/>
          </a:bodyPr>
          <a:lstStyle/>
          <a:p>
            <a:r>
              <a:rPr lang="en-US" dirty="0"/>
              <a:t>Rob Sewell</a:t>
            </a:r>
          </a:p>
        </p:txBody>
      </p:sp>
      <p:sp>
        <p:nvSpPr>
          <p:cNvPr id="8" name="Text Placeholder 7">
            <a:extLst>
              <a:ext uri="{FF2B5EF4-FFF2-40B4-BE49-F238E27FC236}">
                <a16:creationId xmlns:a16="http://schemas.microsoft.com/office/drawing/2014/main" id="{5A531B36-7C51-6941-872A-82A556767154}"/>
              </a:ext>
            </a:extLst>
          </p:cNvPr>
          <p:cNvSpPr>
            <a:spLocks noGrp="1"/>
          </p:cNvSpPr>
          <p:nvPr>
            <p:ph type="body" sz="quarter" idx="11"/>
          </p:nvPr>
        </p:nvSpPr>
        <p:spPr/>
        <p:txBody>
          <a:bodyPr>
            <a:normAutofit lnSpcReduction="10000"/>
          </a:bodyPr>
          <a:lstStyle/>
          <a:p>
            <a:r>
              <a:rPr lang="en-US" dirty="0"/>
              <a:t>Consultant</a:t>
            </a:r>
            <a:br>
              <a:rPr lang="en-US" dirty="0"/>
            </a:br>
            <a:r>
              <a:rPr lang="en-US" dirty="0"/>
              <a:t>Sewells Consulting Ltd</a:t>
            </a:r>
          </a:p>
        </p:txBody>
      </p:sp>
      <p:sp>
        <p:nvSpPr>
          <p:cNvPr id="9" name="Text Placeholder 8">
            <a:extLst>
              <a:ext uri="{FF2B5EF4-FFF2-40B4-BE49-F238E27FC236}">
                <a16:creationId xmlns:a16="http://schemas.microsoft.com/office/drawing/2014/main" id="{859341DD-E3D0-8A48-8284-8EF6933ED0BD}"/>
              </a:ext>
            </a:extLst>
          </p:cNvPr>
          <p:cNvSpPr>
            <a:spLocks noGrp="1"/>
          </p:cNvSpPr>
          <p:nvPr>
            <p:ph type="body" sz="quarter" idx="12"/>
          </p:nvPr>
        </p:nvSpPr>
        <p:spPr/>
        <p:txBody>
          <a:bodyPr>
            <a:normAutofit fontScale="92500" lnSpcReduction="10000"/>
          </a:bodyPr>
          <a:lstStyle/>
          <a:p>
            <a:r>
              <a:rPr lang="en-US" sz="2800" dirty="0" err="1"/>
              <a:t>beard.media</a:t>
            </a:r>
            <a:r>
              <a:rPr lang="en-US" sz="2800" dirty="0"/>
              <a:t>\book</a:t>
            </a:r>
          </a:p>
          <a:p>
            <a:r>
              <a:rPr lang="en-US" dirty="0"/>
              <a:t>@sqldbawithbeard</a:t>
            </a:r>
          </a:p>
          <a:p>
            <a:r>
              <a:rPr lang="en-US" dirty="0"/>
              <a:t>SQLDBAWithABeard.com</a:t>
            </a:r>
          </a:p>
        </p:txBody>
      </p:sp>
      <p:sp>
        <p:nvSpPr>
          <p:cNvPr id="87" name="Text Placeholder 86">
            <a:extLst>
              <a:ext uri="{FF2B5EF4-FFF2-40B4-BE49-F238E27FC236}">
                <a16:creationId xmlns:a16="http://schemas.microsoft.com/office/drawing/2014/main" id="{70F01EC5-F4A4-4C4C-9209-F24F0BD3C13E}"/>
              </a:ext>
            </a:extLst>
          </p:cNvPr>
          <p:cNvSpPr>
            <a:spLocks noGrp="1"/>
          </p:cNvSpPr>
          <p:nvPr>
            <p:ph type="body" sz="quarter" idx="15"/>
          </p:nvPr>
        </p:nvSpPr>
        <p:spPr/>
        <p:txBody>
          <a:bodyPr>
            <a:normAutofit/>
          </a:bodyPr>
          <a:lstStyle/>
          <a:p>
            <a:r>
              <a:rPr lang="en-US" sz="3600" dirty="0" err="1"/>
              <a:t>dbatoolsMoL</a:t>
            </a:r>
            <a:br>
              <a:rPr lang="en-US" sz="3600" dirty="0"/>
            </a:br>
            <a:r>
              <a:rPr lang="en-US" sz="3600" dirty="0"/>
              <a:t>dbachecks</a:t>
            </a:r>
            <a:br>
              <a:rPr lang="en-US" sz="3600" dirty="0"/>
            </a:br>
            <a:r>
              <a:rPr lang="en-US" sz="3600" dirty="0"/>
              <a:t>PowerShell &amp; Data Community</a:t>
            </a:r>
          </a:p>
        </p:txBody>
      </p:sp>
      <p:sp>
        <p:nvSpPr>
          <p:cNvPr id="88" name="Text Placeholder 87">
            <a:extLst>
              <a:ext uri="{FF2B5EF4-FFF2-40B4-BE49-F238E27FC236}">
                <a16:creationId xmlns:a16="http://schemas.microsoft.com/office/drawing/2014/main" id="{71156FC7-067B-BD43-B943-9ACCD790036E}"/>
              </a:ext>
            </a:extLst>
          </p:cNvPr>
          <p:cNvSpPr>
            <a:spLocks noGrp="1"/>
          </p:cNvSpPr>
          <p:nvPr>
            <p:ph type="body" sz="quarter" idx="16"/>
          </p:nvPr>
        </p:nvSpPr>
        <p:spPr/>
        <p:txBody>
          <a:bodyPr>
            <a:normAutofit/>
          </a:bodyPr>
          <a:lstStyle/>
          <a:p>
            <a:r>
              <a:rPr lang="en-US" sz="3600" dirty="0"/>
              <a:t>Bearded </a:t>
            </a:r>
            <a:br>
              <a:rPr lang="en-US" sz="3600" dirty="0"/>
            </a:br>
            <a:r>
              <a:rPr lang="en-US" sz="3600" dirty="0"/>
              <a:t>Consultant, Automator, </a:t>
            </a:r>
          </a:p>
          <a:p>
            <a:r>
              <a:rPr lang="en-US" sz="3600" dirty="0"/>
              <a:t>Trainer</a:t>
            </a:r>
          </a:p>
        </p:txBody>
      </p:sp>
      <p:cxnSp>
        <p:nvCxnSpPr>
          <p:cNvPr id="62" name="Straight Connector 61">
            <a:extLst>
              <a:ext uri="{FF2B5EF4-FFF2-40B4-BE49-F238E27FC236}">
                <a16:creationId xmlns:a16="http://schemas.microsoft.com/office/drawing/2014/main" id="{435D441A-76EC-F842-9DF7-75714A4311C4}"/>
              </a:ext>
            </a:extLst>
          </p:cNvPr>
          <p:cNvCxnSpPr>
            <a:cxnSpLocks/>
          </p:cNvCxnSpPr>
          <p:nvPr/>
        </p:nvCxnSpPr>
        <p:spPr>
          <a:xfrm flipH="1">
            <a:off x="7466398" y="3574251"/>
            <a:ext cx="4051153" cy="0"/>
          </a:xfrm>
          <a:prstGeom prst="line">
            <a:avLst/>
          </a:prstGeom>
          <a:ln w="63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10" name="Title 2">
            <a:extLst>
              <a:ext uri="{FF2B5EF4-FFF2-40B4-BE49-F238E27FC236}">
                <a16:creationId xmlns:a16="http://schemas.microsoft.com/office/drawing/2014/main" id="{76F4F9FD-306A-4E8B-9B47-2FCC4D6402D6}"/>
              </a:ext>
            </a:extLst>
          </p:cNvPr>
          <p:cNvSpPr txBox="1">
            <a:spLocks/>
          </p:cNvSpPr>
          <p:nvPr/>
        </p:nvSpPr>
        <p:spPr>
          <a:xfrm>
            <a:off x="2396234" y="244234"/>
            <a:ext cx="10219481" cy="78076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800" b="1" i="0" kern="1200">
                <a:solidFill>
                  <a:srgbClr val="0F4C81"/>
                </a:solidFill>
                <a:latin typeface="Segoe UI Semibold" panose="020B0502040204020203" pitchFamily="34" charset="0"/>
                <a:ea typeface="+mj-ea"/>
                <a:cs typeface="Segoe UI Semibold" panose="020B0502040204020203" pitchFamily="34" charset="0"/>
              </a:defRPr>
            </a:lvl1pPr>
          </a:lstStyle>
          <a:p>
            <a:r>
              <a:rPr lang="sr-Latn-RS"/>
              <a:t>a</a:t>
            </a:r>
            <a:r>
              <a:rPr lang="en-US"/>
              <a:t>bout</a:t>
            </a:r>
            <a:r>
              <a:rPr lang="sr-Latn-RS"/>
              <a:t>_Speaker</a:t>
            </a:r>
            <a:endParaRPr lang="en-US" dirty="0"/>
          </a:p>
        </p:txBody>
      </p:sp>
    </p:spTree>
    <p:extLst>
      <p:ext uri="{BB962C8B-B14F-4D97-AF65-F5344CB8AC3E}">
        <p14:creationId xmlns:p14="http://schemas.microsoft.com/office/powerpoint/2010/main" val="263194530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2DCBCAF4-7DF1-4457-9D0A-00D4AA04D949}"/>
              </a:ext>
            </a:extLst>
          </p:cNvPr>
          <p:cNvSpPr>
            <a:spLocks noGrp="1"/>
          </p:cNvSpPr>
          <p:nvPr>
            <p:ph type="ftr" sz="quarter" idx="11"/>
          </p:nvPr>
        </p:nvSpPr>
        <p:spPr/>
        <p:txBody>
          <a:bodyPr/>
          <a:lstStyle/>
          <a:p>
            <a:r>
              <a:rPr lang="en-US"/>
              <a:t>SQLDbaWithBeard</a:t>
            </a:r>
            <a:endParaRPr lang="en-US" dirty="0"/>
          </a:p>
        </p:txBody>
      </p:sp>
      <p:pic>
        <p:nvPicPr>
          <p:cNvPr id="3" name="Picture 2">
            <a:extLst>
              <a:ext uri="{FF2B5EF4-FFF2-40B4-BE49-F238E27FC236}">
                <a16:creationId xmlns:a16="http://schemas.microsoft.com/office/drawing/2014/main" id="{ED1F0D00-13E8-4D89-BC19-17A3633D7481}"/>
              </a:ext>
            </a:extLst>
          </p:cNvPr>
          <p:cNvPicPr>
            <a:picLocks noChangeAspect="1"/>
          </p:cNvPicPr>
          <p:nvPr/>
        </p:nvPicPr>
        <p:blipFill>
          <a:blip r:embed="rId3"/>
          <a:stretch>
            <a:fillRect/>
          </a:stretch>
        </p:blipFill>
        <p:spPr>
          <a:xfrm>
            <a:off x="0" y="0"/>
            <a:ext cx="12192000" cy="6857999"/>
          </a:xfrm>
          <a:prstGeom prst="rect">
            <a:avLst/>
          </a:prstGeom>
        </p:spPr>
      </p:pic>
      <p:sp>
        <p:nvSpPr>
          <p:cNvPr id="4" name="TextBox 3">
            <a:extLst>
              <a:ext uri="{FF2B5EF4-FFF2-40B4-BE49-F238E27FC236}">
                <a16:creationId xmlns:a16="http://schemas.microsoft.com/office/drawing/2014/main" id="{793A5BCA-3DDA-4C15-9CFF-CAEC7B903E4D}"/>
              </a:ext>
            </a:extLst>
          </p:cNvPr>
          <p:cNvSpPr txBox="1"/>
          <p:nvPr/>
        </p:nvSpPr>
        <p:spPr>
          <a:xfrm>
            <a:off x="2943594" y="5804672"/>
            <a:ext cx="6304813" cy="369332"/>
          </a:xfrm>
          <a:prstGeom prst="rect">
            <a:avLst/>
          </a:prstGeom>
          <a:noFill/>
        </p:spPr>
        <p:txBody>
          <a:bodyPr wrap="square" rtlCol="0">
            <a:spAutoFit/>
          </a:bodyPr>
          <a:lstStyle/>
          <a:p>
            <a:pPr algn="ctr"/>
            <a:r>
              <a:rPr lang="de-DE" dirty="0">
                <a:latin typeface="Ostrich Sans" panose="020B0604020202020204" pitchFamily="50" charset="0"/>
              </a:rPr>
              <a:t>Delegate sign-up opens November 2020 at https://psconf.eu</a:t>
            </a:r>
          </a:p>
        </p:txBody>
      </p:sp>
    </p:spTree>
    <p:extLst>
      <p:ext uri="{BB962C8B-B14F-4D97-AF65-F5344CB8AC3E}">
        <p14:creationId xmlns:p14="http://schemas.microsoft.com/office/powerpoint/2010/main" val="40406608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2006</a:t>
            </a:r>
          </a:p>
        </p:txBody>
      </p:sp>
      <p:pic>
        <p:nvPicPr>
          <p:cNvPr id="9" name="Picture 8" descr="A screenshot of a cell phone&#10;&#10;Description automatically generated">
            <a:extLst>
              <a:ext uri="{FF2B5EF4-FFF2-40B4-BE49-F238E27FC236}">
                <a16:creationId xmlns:a16="http://schemas.microsoft.com/office/drawing/2014/main" id="{76A2F8F1-AFA6-485B-A22D-7725F53B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15725" y="1675160"/>
            <a:ext cx="5948413" cy="2457450"/>
          </a:xfrm>
          <a:prstGeom prst="rect">
            <a:avLst/>
          </a:prstGeom>
        </p:spPr>
      </p:pic>
      <p:sp>
        <p:nvSpPr>
          <p:cNvPr id="3" name="Footer Placeholder 2">
            <a:extLst>
              <a:ext uri="{FF2B5EF4-FFF2-40B4-BE49-F238E27FC236}">
                <a16:creationId xmlns:a16="http://schemas.microsoft.com/office/drawing/2014/main" id="{E41913AD-3307-4AD3-B224-2B11499A2BED}"/>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4003226672"/>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2006</a:t>
            </a:r>
          </a:p>
        </p:txBody>
      </p:sp>
      <p:pic>
        <p:nvPicPr>
          <p:cNvPr id="9" name="Picture 8" descr="A screenshot of a cell phone&#10;&#10;Description automatically generated">
            <a:extLst>
              <a:ext uri="{FF2B5EF4-FFF2-40B4-BE49-F238E27FC236}">
                <a16:creationId xmlns:a16="http://schemas.microsoft.com/office/drawing/2014/main" id="{76A2F8F1-AFA6-485B-A22D-7725F53B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7975" y="1748388"/>
            <a:ext cx="8136050" cy="3361222"/>
          </a:xfrm>
          <a:prstGeom prst="rect">
            <a:avLst/>
          </a:prstGeom>
        </p:spPr>
      </p:pic>
      <p:sp>
        <p:nvSpPr>
          <p:cNvPr id="3" name="Footer Placeholder 2">
            <a:extLst>
              <a:ext uri="{FF2B5EF4-FFF2-40B4-BE49-F238E27FC236}">
                <a16:creationId xmlns:a16="http://schemas.microsoft.com/office/drawing/2014/main" id="{0CB4C453-6CDA-4C97-B55A-D182B63586D2}"/>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217101989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2010</a:t>
            </a:r>
          </a:p>
        </p:txBody>
      </p:sp>
      <p:pic>
        <p:nvPicPr>
          <p:cNvPr id="9" name="Picture 8" descr="A screenshot of a cell phone&#10;&#10;Description automatically generated">
            <a:extLst>
              <a:ext uri="{FF2B5EF4-FFF2-40B4-BE49-F238E27FC236}">
                <a16:creationId xmlns:a16="http://schemas.microsoft.com/office/drawing/2014/main" id="{76A2F8F1-AFA6-485B-A22D-7725F53B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36308"/>
            <a:ext cx="5948413" cy="2457450"/>
          </a:xfrm>
          <a:prstGeom prst="rect">
            <a:avLst/>
          </a:prstGeom>
        </p:spPr>
      </p:pic>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19137" y="2945502"/>
            <a:ext cx="7819048" cy="387619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A1A350DA-3DAB-43E3-9284-1CF9F655FA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62041" y="1346007"/>
            <a:ext cx="6668431" cy="4763165"/>
          </a:xfrm>
          <a:prstGeom prst="rect">
            <a:avLst/>
          </a:prstGeom>
        </p:spPr>
      </p:pic>
      <p:sp>
        <p:nvSpPr>
          <p:cNvPr id="3" name="Footer Placeholder 2">
            <a:extLst>
              <a:ext uri="{FF2B5EF4-FFF2-40B4-BE49-F238E27FC236}">
                <a16:creationId xmlns:a16="http://schemas.microsoft.com/office/drawing/2014/main" id="{04B8FD4A-2E19-4ADC-9807-16E19B067B7D}"/>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3502747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2010</a:t>
            </a:r>
          </a:p>
        </p:txBody>
      </p:sp>
      <p:pic>
        <p:nvPicPr>
          <p:cNvPr id="9" name="Picture 8" descr="A screenshot of a cell phone&#10;&#10;Description automatically generated">
            <a:extLst>
              <a:ext uri="{FF2B5EF4-FFF2-40B4-BE49-F238E27FC236}">
                <a16:creationId xmlns:a16="http://schemas.microsoft.com/office/drawing/2014/main" id="{76A2F8F1-AFA6-485B-A22D-7725F53B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36308"/>
            <a:ext cx="5948413" cy="2457450"/>
          </a:xfrm>
          <a:prstGeom prst="rect">
            <a:avLst/>
          </a:prstGeom>
        </p:spPr>
      </p:pic>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5015" y="1709981"/>
            <a:ext cx="7819048" cy="387619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A1A350DA-3DAB-43E3-9284-1CF9F655FA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62041" y="1346007"/>
            <a:ext cx="6668431" cy="4763165"/>
          </a:xfrm>
          <a:prstGeom prst="rect">
            <a:avLst/>
          </a:prstGeom>
        </p:spPr>
      </p:pic>
      <p:sp>
        <p:nvSpPr>
          <p:cNvPr id="3" name="Footer Placeholder 2">
            <a:extLst>
              <a:ext uri="{FF2B5EF4-FFF2-40B4-BE49-F238E27FC236}">
                <a16:creationId xmlns:a16="http://schemas.microsoft.com/office/drawing/2014/main" id="{C3CA9678-695B-407A-B496-E13A00517BA9}"/>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116554213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Segoe">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SConfEU2020_template_final.pptx" id="{EF1AAC85-18CB-428B-8E67-297F343FA931}" vid="{130CA0E9-20B8-40AA-B4C3-95CDEDEF332D}"/>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SConfEU2020_template_final.pptx" id="{EF1AAC85-18CB-428B-8E67-297F343FA931}" vid="{A6EC0B87-095A-4002-8000-EAC7E509149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RobSewell_</Template>
  <TotalTime>38</TotalTime>
  <Words>841</Words>
  <Application>Microsoft Office PowerPoint</Application>
  <PresentationFormat>Widescreen</PresentationFormat>
  <Paragraphs>176</Paragraphs>
  <Slides>51</Slides>
  <Notes>7</Notes>
  <HiddenSlides>3</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51</vt:i4>
      </vt:variant>
    </vt:vector>
  </HeadingPairs>
  <TitlesOfParts>
    <vt:vector size="61" baseType="lpstr">
      <vt:lpstr>Arial</vt:lpstr>
      <vt:lpstr>Calibri</vt:lpstr>
      <vt:lpstr>Ostrich Sans</vt:lpstr>
      <vt:lpstr>Segoe UI Semibold</vt:lpstr>
      <vt:lpstr>Ostrich Sans Inline</vt:lpstr>
      <vt:lpstr>Segoe UI</vt:lpstr>
      <vt:lpstr>Ostrich Sans Heavy</vt:lpstr>
      <vt:lpstr>Consolas</vt:lpstr>
      <vt:lpstr>Office Theme</vt:lpstr>
      <vt:lpstr>Custom Design</vt:lpstr>
      <vt:lpstr>PowerShell in Notebooks</vt:lpstr>
      <vt:lpstr>How to insert your Twitter handle</vt:lpstr>
      <vt:lpstr>PowerPoint Presentation</vt:lpstr>
      <vt:lpstr>PowerPoint Presentation</vt:lpstr>
      <vt:lpstr>PowerShell in Notebooks</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is a Jupyter Notebook?</vt:lpstr>
      <vt:lpstr>What is a Jupyter Notebook?</vt:lpstr>
      <vt:lpstr>What is a Jupyter Notebook?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Rob Sewell</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PowerShell in Notebooks</dc:title>
  <dc:creator>Rob Sewell</dc:creator>
  <cp:lastModifiedBy>Rob Sewell</cp:lastModifiedBy>
  <cp:revision>1</cp:revision>
  <dcterms:created xsi:type="dcterms:W3CDTF">2020-05-29T10:04:37Z</dcterms:created>
  <dcterms:modified xsi:type="dcterms:W3CDTF">2020-06-18T11:23:30Z</dcterms:modified>
</cp:coreProperties>
</file>

<file path=docProps/thumbnail.jpeg>
</file>